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1321098b5e7f65cfa8ea5afde2f8351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913440"/>
            <a:ext cx="5085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игрушки»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1F9A6-8797-4959-B808-07AEB838B570}"/>
              </a:ext>
            </a:extLst>
          </p:cNvPr>
          <p:cNvSpPr txBox="1"/>
          <p:nvPr/>
        </p:nvSpPr>
        <p:spPr>
          <a:xfrm>
            <a:off x="1763689" y="1556792"/>
            <a:ext cx="614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Интегрированное занятие в старшей группе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BDDB3-8801-40CE-8778-51116557D8F9}"/>
              </a:ext>
            </a:extLst>
          </p:cNvPr>
          <p:cNvSpPr txBox="1"/>
          <p:nvPr/>
        </p:nvSpPr>
        <p:spPr>
          <a:xfrm>
            <a:off x="4848526" y="478399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Артикуляционная гимнастика: упражнение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«Вкусное варенье» и  «Чашечка»</a:t>
            </a:r>
          </a:p>
        </p:txBody>
      </p:sp>
      <p:pic>
        <p:nvPicPr>
          <p:cNvPr id="10244" name="Picture 4" descr="https://ds04.infourok.ru/uploads/ex/1191/000a4ac0-2082dfe3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888432" cy="2916324"/>
          </a:xfrm>
          <a:prstGeom prst="rect">
            <a:avLst/>
          </a:prstGeom>
          <a:noFill/>
        </p:spPr>
      </p:pic>
      <p:pic>
        <p:nvPicPr>
          <p:cNvPr id="10246" name="Picture 6" descr="https://ds03.infourok.ru/uploads/ex/094f/000266c6-7fc6bd3a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3984442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908720"/>
            <a:ext cx="118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Загадка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2492896"/>
            <a:ext cx="3563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хорошая игрушка –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Каждой девушке подружка.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могу сидеть в коляске,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Закрывать умею глазки.    (Кукла)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ОЛЕНЁНОК\Downloads\i6PE7NZ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073199" cy="477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D364B0-768F-4B38-8561-6517DA98D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3573017"/>
            <a:ext cx="1326880" cy="989882"/>
          </a:xfrm>
        </p:spPr>
      </p:pic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548680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Давайте вместе составим рассказ-описание нашей куклы</a:t>
            </a:r>
          </a:p>
        </p:txBody>
      </p:sp>
      <p:pic>
        <p:nvPicPr>
          <p:cNvPr id="6" name="Picture 2" descr="C:\Users\ОЛЕНЁНОК\Downloads\i6PE7NZ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08" y="956878"/>
            <a:ext cx="2265715" cy="3408226"/>
          </a:xfrm>
          <a:prstGeom prst="rect">
            <a:avLst/>
          </a:prstGeom>
          <a:noFill/>
        </p:spPr>
      </p:pic>
      <p:pic>
        <p:nvPicPr>
          <p:cNvPr id="8194" name="Picture 2" descr="https://avatars.mds.yandex.net/get-zen_doc/230233/pub_5cc2c37d0cd8fa00b29a1f19_5cc2c7c7ad71e300b4a8dac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04864"/>
            <a:ext cx="738138" cy="738138"/>
          </a:xfrm>
          <a:prstGeom prst="rect">
            <a:avLst/>
          </a:prstGeom>
          <a:noFill/>
        </p:spPr>
      </p:pic>
      <p:pic>
        <p:nvPicPr>
          <p:cNvPr id="8196" name="Picture 4" descr="https://im0-tub-ru.yandex.net/i?id=dc4aba0303a71d43b5526f1fe754f77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3290" y="2248895"/>
            <a:ext cx="882154" cy="576064"/>
          </a:xfrm>
          <a:prstGeom prst="rect">
            <a:avLst/>
          </a:prstGeom>
          <a:noFill/>
        </p:spPr>
      </p:pic>
      <p:pic>
        <p:nvPicPr>
          <p:cNvPr id="8200" name="Picture 8" descr="https://i.pinimg.com/736x/50/9b/c9/509bc91a73279cf34e2d6007ac7e3d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204864"/>
            <a:ext cx="738138" cy="720080"/>
          </a:xfrm>
          <a:prstGeom prst="rect">
            <a:avLst/>
          </a:prstGeom>
          <a:noFill/>
        </p:spPr>
      </p:pic>
      <p:pic>
        <p:nvPicPr>
          <p:cNvPr id="8202" name="Picture 10" descr="https://bipbap.ru/wp-content/uploads/2019/06/bab7e0c44cfb4f25b1b939f0ad00e95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7" y="2204864"/>
            <a:ext cx="1108321" cy="792088"/>
          </a:xfrm>
          <a:prstGeom prst="rect">
            <a:avLst/>
          </a:prstGeom>
          <a:noFill/>
        </p:spPr>
      </p:pic>
      <p:pic>
        <p:nvPicPr>
          <p:cNvPr id="8204" name="Picture 12" descr="http://2.bp.blogspot.com/-sITDCvthVgc/UEuu77oBORI/AAAAAAAAQdc/5aNG9KZCyzA/s1600/omgshoes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112" y="2204864"/>
            <a:ext cx="997771" cy="692696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99592" y="4583305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Моя кукла с темными глазами, с чёрными пушистыми ресницами. У неё темные волосы, заплетённые в хвостики. Моя кукла в фиолетовом сарафане и в кофточке в горошек. Туфельки коричневого цвета.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5E24D-A38A-49BE-969C-654EB3FABA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68" y="2934059"/>
            <a:ext cx="997771" cy="9898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EABF94-125B-46CD-B42C-B4BCE2E06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39" y="2897560"/>
            <a:ext cx="997771" cy="9898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328A0E-7052-4073-881A-6F6649C2E7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43002"/>
            <a:ext cx="997771" cy="9898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6E167F-440B-4258-B8B1-14967B5D14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47" y="2943002"/>
            <a:ext cx="997771" cy="98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lemikids.ru/upload/iblock/4f5/4f52e0375b1c5a1c964c41b72e4e6e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48" y="1417638"/>
            <a:ext cx="2456781" cy="37395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764704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А теперь вы составьте рассказ-описание про вашу куклу</a:t>
            </a:r>
          </a:p>
        </p:txBody>
      </p:sp>
      <p:pic>
        <p:nvPicPr>
          <p:cNvPr id="7" name="Picture 2" descr="https://avatars.mds.yandex.net/get-zen_doc/230233/pub_5cc2c37d0cd8fa00b29a1f19_5cc2c7c7ad71e300b4a8dac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808" y="2381570"/>
            <a:ext cx="863899" cy="738138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dc4aba0303a71d43b5526f1fe754f77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169" y="2464958"/>
            <a:ext cx="863900" cy="576064"/>
          </a:xfrm>
          <a:prstGeom prst="rect">
            <a:avLst/>
          </a:prstGeom>
          <a:noFill/>
        </p:spPr>
      </p:pic>
      <p:pic>
        <p:nvPicPr>
          <p:cNvPr id="7172" name="Picture 4" descr="https://i.pinimg.com/originals/c1/6d/a4/c16da4f0ddba5024b78620086b0568f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7225" y="2356946"/>
            <a:ext cx="878810" cy="648072"/>
          </a:xfrm>
          <a:prstGeom prst="rect">
            <a:avLst/>
          </a:prstGeom>
          <a:noFill/>
        </p:spPr>
      </p:pic>
      <p:pic>
        <p:nvPicPr>
          <p:cNvPr id="7174" name="Picture 6" descr="https://st2.depositphotos.com/3213441/11521/v/950/depositphotos_115218646-stock-illustration-t-shirt-and-jeans-sket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1740" y="2320942"/>
            <a:ext cx="849645" cy="720080"/>
          </a:xfrm>
          <a:prstGeom prst="rect">
            <a:avLst/>
          </a:prstGeom>
          <a:noFill/>
        </p:spPr>
      </p:pic>
      <p:pic>
        <p:nvPicPr>
          <p:cNvPr id="7176" name="Picture 8" descr="https://i.pinimg.com/736x/51/84/01/518401811fed1c732c5288c10bb24f3d--men-art-art-studi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8510" y="2377932"/>
            <a:ext cx="648072" cy="7538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99792" y="5157192"/>
            <a:ext cx="398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описывают по схеме свою куклу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3E878-7BC0-4A2F-ADBA-C2880DE3BB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69" y="3383987"/>
            <a:ext cx="997771" cy="10413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9232C5-18BC-4089-8852-897C1D3895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21" y="3376629"/>
            <a:ext cx="997771" cy="9898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48B21B-78E0-4A17-8E8D-4B3E156CB9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4" y="3409730"/>
            <a:ext cx="997771" cy="9898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FD6316-4FA4-48E7-A7DB-9C6131FA87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44" y="3435473"/>
            <a:ext cx="997771" cy="9898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836712"/>
            <a:ext cx="4099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Игра «Большой – маленький»</a:t>
            </a:r>
          </a:p>
        </p:txBody>
      </p:sp>
      <p:pic>
        <p:nvPicPr>
          <p:cNvPr id="6146" name="Picture 2" descr="https://i.ebayimg.com/00/s/MTUwMFgxNTAw/z/xSMAAOSwWMRdUDlA/$_10.JPG?set_id=880000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85577"/>
            <a:ext cx="2952328" cy="2503463"/>
          </a:xfrm>
          <a:prstGeom prst="rect">
            <a:avLst/>
          </a:prstGeom>
          <a:noFill/>
        </p:spPr>
      </p:pic>
      <p:pic>
        <p:nvPicPr>
          <p:cNvPr id="6148" name="Picture 4" descr="https://detkiok.ru/UserFiles/img/steamtoys/129/6a1ac2f977fcbf1ded38af20629fb9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310" y="2029834"/>
            <a:ext cx="2160240" cy="1728192"/>
          </a:xfrm>
          <a:prstGeom prst="rect">
            <a:avLst/>
          </a:prstGeom>
          <a:noFill/>
        </p:spPr>
      </p:pic>
      <p:pic>
        <p:nvPicPr>
          <p:cNvPr id="6150" name="Picture 6" descr="https://im0-tub-ru.yandex.net/i?id=74ff79ce1cf43dc83d52242e4281045f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576064" cy="570304"/>
          </a:xfrm>
          <a:prstGeom prst="rect">
            <a:avLst/>
          </a:prstGeom>
          <a:noFill/>
        </p:spPr>
      </p:pic>
      <p:pic>
        <p:nvPicPr>
          <p:cNvPr id="9" name="Picture 6" descr="https://im0-tub-ru.yandex.net/i?id=74ff79ce1cf43dc83d52242e4281045f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221088"/>
            <a:ext cx="1584176" cy="1568335"/>
          </a:xfrm>
          <a:prstGeom prst="rect">
            <a:avLst/>
          </a:prstGeom>
          <a:noFill/>
        </p:spPr>
      </p:pic>
      <p:pic>
        <p:nvPicPr>
          <p:cNvPr id="6152" name="Picture 8" descr="https://stopul.ru/wp-content/uploads/2018/10/kubik-k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1742" y="3733375"/>
            <a:ext cx="1728192" cy="1728192"/>
          </a:xfrm>
          <a:prstGeom prst="rect">
            <a:avLst/>
          </a:prstGeom>
          <a:noFill/>
        </p:spPr>
      </p:pic>
      <p:pic>
        <p:nvPicPr>
          <p:cNvPr id="11" name="Picture 8" descr="https://stopul.ru/wp-content/uploads/2018/10/kubik-k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661248"/>
            <a:ext cx="648072" cy="648072"/>
          </a:xfrm>
          <a:prstGeom prst="rect">
            <a:avLst/>
          </a:prstGeom>
          <a:noFill/>
        </p:spPr>
      </p:pic>
      <p:pic>
        <p:nvPicPr>
          <p:cNvPr id="6154" name="Picture 10" descr="https://ravta.ru/upload/resizer2/2__upload_iblock_473_47364f8b4ce8b7bf698c6ab6fc4c13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077072"/>
            <a:ext cx="1440160" cy="1728192"/>
          </a:xfrm>
          <a:prstGeom prst="rect">
            <a:avLst/>
          </a:prstGeom>
          <a:noFill/>
        </p:spPr>
      </p:pic>
      <p:pic>
        <p:nvPicPr>
          <p:cNvPr id="13" name="Picture 10" descr="https://ravta.ru/upload/resizer2/2__upload_iblock_473_47364f8b4ce8b7bf698c6ab6fc4c13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149080"/>
            <a:ext cx="648072" cy="648072"/>
          </a:xfrm>
          <a:prstGeom prst="rect">
            <a:avLst/>
          </a:prstGeom>
          <a:noFill/>
        </p:spPr>
      </p:pic>
      <p:pic>
        <p:nvPicPr>
          <p:cNvPr id="6156" name="Picture 12" descr="https://detki-online.com/upload/iblock/e07/e0751331d9079c411293cb4d549ed9e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3789040"/>
            <a:ext cx="648072" cy="648072"/>
          </a:xfrm>
          <a:prstGeom prst="rect">
            <a:avLst/>
          </a:prstGeom>
          <a:noFill/>
        </p:spPr>
      </p:pic>
      <p:pic>
        <p:nvPicPr>
          <p:cNvPr id="15" name="Picture 12" descr="https://detki-online.com/upload/iblock/e07/e0751331d9079c411293cb4d549ed9e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869160"/>
            <a:ext cx="1571625" cy="15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615315"/>
            <a:ext cx="421196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Физкультурная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минутка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Кукла руки подними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Кукла руки опусти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Кукла, кукла покружись,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земли коснись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ногами топ, топ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руками хлоп, хлоп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глазами миг, миг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плечами чик, чик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 сюда, два сюда (повороты туловища вправо и влево)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Повернись вокруг себя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 присели, два привстали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Сели, встали.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Сели, встали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пустились вскачь (прыжки на месте)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Будто мой упругий мяч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раз, два (упражнение на восстановление дыхания)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кончилась игра.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www.clipartmax.com/png/middle/71-717429_%D1%84%D0%BE%D1%82%D0%BE-%D0%B0%D0%B2%D1%82%D0%BE%D1%80-arana-%D0%BD%D0%B0-%D1%8F%D0%BD%D0%B4%D0%B5%D0%BA%D1%81-%D0%BA%D0%B0%D1%80%D1%82%D0%BE%D1%82%D0%B5%D0%BA%D0%B0-%D1%84%D0%B8%D0%B7%D0%BC%D0%B8%D0%BD%D1%83%D1%82%D0%BE%D0%BA-%D0%B4%D0%BB%D1%8F-%D1%81%D1%82%D0%B0%D1%80%D1%88%D0%B5%D0%B9-%D0%B3%D1%80%D1%83%D0%BF%D0%BF%D1%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08720"/>
            <a:ext cx="47880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Предлагаем для наших кукол нарисовать дом. Какие дома мы нарисуем?</a:t>
            </a:r>
          </a:p>
        </p:txBody>
      </p:sp>
      <p:pic>
        <p:nvPicPr>
          <p:cNvPr id="4098" name="Picture 2" descr="https://im0-tub-ru.yandex.net/i?id=a1e9736dac4821c95a5e87b45ac1c9e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962400" cy="3048001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a1e9736dac4821c95a5e87b45ac1c9ed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1944216" cy="1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Очень понравилось как вы сегодня занимались. Что нового вы узнали? Что вам понравилось больше всего? </a:t>
            </a:r>
          </a:p>
        </p:txBody>
      </p:sp>
      <p:pic>
        <p:nvPicPr>
          <p:cNvPr id="3074" name="Picture 2" descr="https://tr.toluna.com/dpolls_images/2018/09/02/cf813c0e-3d66-4d05-ab19-295c6e6a3f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3960440" cy="345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10</cp:revision>
  <dcterms:created xsi:type="dcterms:W3CDTF">2020-10-13T08:25:51Z</dcterms:created>
  <dcterms:modified xsi:type="dcterms:W3CDTF">2020-10-16T03:58:55Z</dcterms:modified>
</cp:coreProperties>
</file>