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14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1700808"/>
            <a:ext cx="6192688" cy="1614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Интегрированное занятие </a:t>
            </a: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по ФЭМП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«Проказы ЗИМУШКИ-ЗИМЫ» </a:t>
            </a:r>
          </a:p>
          <a:p>
            <a:pPr lvl="0" algn="ctr">
              <a:spcBef>
                <a:spcPct val="0"/>
              </a:spcBef>
              <a:defRPr/>
            </a:pP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подготовительной к школе группе :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4248" y="3573016"/>
            <a:ext cx="1741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Селина Е.А.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Печникова Н.Н.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5949280"/>
            <a:ext cx="184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Тазовский 2020г.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908720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Посмотрела Зима, что снега у нас мало, и детям не во что играть. И решила она разбросать свои снежинки. Но снежинки не простые, а с заданиями. Вам нужно нарисовать зимнюю картину с использованием тех геометрических фигур, которые нарисованы на снежинке. </a:t>
            </a:r>
          </a:p>
        </p:txBody>
      </p:sp>
      <p:pic>
        <p:nvPicPr>
          <p:cNvPr id="22530" name="Picture 2" descr="https://www.ljplus.ru/img/k/2/k239/ls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2320257" cy="2088232"/>
          </a:xfrm>
          <a:prstGeom prst="rect">
            <a:avLst/>
          </a:prstGeom>
          <a:noFill/>
        </p:spPr>
      </p:pic>
      <p:pic>
        <p:nvPicPr>
          <p:cNvPr id="4" name="Picture 2" descr="https://www.ljplus.ru/img/k/2/k239/ls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2320257" cy="2088232"/>
          </a:xfrm>
          <a:prstGeom prst="rect">
            <a:avLst/>
          </a:prstGeom>
          <a:noFill/>
        </p:spPr>
      </p:pic>
      <p:pic>
        <p:nvPicPr>
          <p:cNvPr id="5" name="Picture 2" descr="https://www.ljplus.ru/img/k/2/k239/ls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64904"/>
            <a:ext cx="2320257" cy="2088232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547664" y="335699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3356992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948264" y="3284984"/>
            <a:ext cx="86409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6876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Молодцы, ребята, вы сегодня справились со всеми заданиями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проказницы Зимы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23554" name="Picture 2" descr="https://proslang.ru/wp-content/uploads/2020/01/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048672" cy="4263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900igr.net/up/datas/117823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Ребята, сегодня нас с вами ждет необычное и интересное путешествие.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для начала мы должны с вами разбудить наши глазки, ручки и ножки</a:t>
            </a:r>
            <a:r>
              <a:rPr lang="ru-RU" sz="20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  «С  добрым  утром»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b="1" dirty="0"/>
              <a:t>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добрым утром, глазки! 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Указательными  пальцами  поглаживать глаза.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 проснулись?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                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Сделать из пальцев «бинокль» посмотреть в него.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добрым утром, ушки!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    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Ладонями  поглаживать  уши.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 проснулись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?                  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Приложить  ладони  к  ушам  как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добрым утром, ручки!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Поглаживать  то  одну, то  другую  руку.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 проснулись?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                  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Хлопки  в  ладоши.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  добрым утром, ножки!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Поглаживание  коленок.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 проснулись?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                 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Потопать  ногами.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добрым утром, солнце!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Поднять  руки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                       вверх, посмотреть  вверх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 проснулись!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                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(на солнце).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ru.yandex.net/i?id=29bdaf1697f15f949958ef714b08164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21088"/>
            <a:ext cx="3905049" cy="253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76328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Сегодня на наше занятие пришла не обычная гостья. Кто это вы узнаете, если отгадаете загадку.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каждым днем все холоднее,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Греет солнце все слабее,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Всюду снег, как бахрома, —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Значит, к нам пришла...  </a:t>
            </a:r>
          </a:p>
        </p:txBody>
      </p:sp>
      <p:pic>
        <p:nvPicPr>
          <p:cNvPr id="15362" name="Picture 2" descr="https://v-2021.ru/wp-content/uploads/2020/03/9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3528392" cy="50048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3140968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Зима очень любопытная, ей все интересно…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Зима хочет узнать, какое время года было до зимы?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Какое будет следующее?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 какое время года вы пойдете в школу?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А сколько вам будет лет?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4249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Зима приготовила для вас задания. Она очень  хитрая, все задания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«заморозила»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чтобы их разморозить надо отгадать ее загадки.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Итак,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первая загадка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Покружилась звёздочка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воздухе немножко,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Села и растаяла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моей ладошке.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Правильно снежинка. Посмотрите, сколько разноцветных снежинок принесла нам зима.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www.publicdomainpictures.net/pictures/140000/velka/violet-snowflake-1444582616e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80928"/>
            <a:ext cx="864096" cy="864096"/>
          </a:xfrm>
          <a:prstGeom prst="rect">
            <a:avLst/>
          </a:prstGeom>
          <a:noFill/>
        </p:spPr>
      </p:pic>
      <p:pic>
        <p:nvPicPr>
          <p:cNvPr id="17414" name="Picture 6" descr="https://im0-tub-ru.yandex.net/i?id=5beee977216d8a5b94fc4adc7412751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792088" cy="792088"/>
          </a:xfrm>
          <a:prstGeom prst="rect">
            <a:avLst/>
          </a:prstGeom>
          <a:noFill/>
        </p:spPr>
      </p:pic>
      <p:pic>
        <p:nvPicPr>
          <p:cNvPr id="17416" name="Picture 8" descr="https://images.bonanzastatic.com/afu/images/5c7e/324f/0986_6292797709/__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852936"/>
            <a:ext cx="792088" cy="792088"/>
          </a:xfrm>
          <a:prstGeom prst="rect">
            <a:avLst/>
          </a:prstGeom>
          <a:noFill/>
        </p:spPr>
      </p:pic>
      <p:pic>
        <p:nvPicPr>
          <p:cNvPr id="9" name="Picture 8" descr="https://images.bonanzastatic.com/afu/images/5c7e/324f/0986_6292797709/__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708920"/>
            <a:ext cx="864096" cy="864096"/>
          </a:xfrm>
          <a:prstGeom prst="rect">
            <a:avLst/>
          </a:prstGeom>
          <a:noFill/>
        </p:spPr>
      </p:pic>
      <p:pic>
        <p:nvPicPr>
          <p:cNvPr id="17418" name="Picture 10" descr="http://wiki.robbo.ru/images/1/1d/Snowfla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852936"/>
            <a:ext cx="864096" cy="864096"/>
          </a:xfrm>
          <a:prstGeom prst="rect">
            <a:avLst/>
          </a:prstGeom>
          <a:noFill/>
        </p:spPr>
      </p:pic>
      <p:pic>
        <p:nvPicPr>
          <p:cNvPr id="17420" name="Picture 12" descr="https://im0-tub-ru.yandex.net/i?id=316a2c2ed957969fc1d12888cf595c4f-l&amp;n=13"/>
          <p:cNvPicPr>
            <a:picLocks noChangeAspect="1" noChangeArrowheads="1"/>
          </p:cNvPicPr>
          <p:nvPr/>
        </p:nvPicPr>
        <p:blipFill>
          <a:blip r:embed="rId6" cstate="print"/>
          <a:srcRect l="10862" t="9776" r="9846" b="8760"/>
          <a:stretch>
            <a:fillRect/>
          </a:stretch>
        </p:blipFill>
        <p:spPr bwMode="auto">
          <a:xfrm>
            <a:off x="3635896" y="2780928"/>
            <a:ext cx="841054" cy="864096"/>
          </a:xfrm>
          <a:prstGeom prst="rect">
            <a:avLst/>
          </a:prstGeom>
          <a:noFill/>
        </p:spPr>
      </p:pic>
      <p:pic>
        <p:nvPicPr>
          <p:cNvPr id="17422" name="Picture 14" descr="https://im0-tub-ru.yandex.net/i?id=ea2082e62f28cb5bad66d6ebd984e539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780928"/>
            <a:ext cx="792088" cy="792088"/>
          </a:xfrm>
          <a:prstGeom prst="rect">
            <a:avLst/>
          </a:prstGeom>
          <a:noFill/>
        </p:spPr>
      </p:pic>
      <p:pic>
        <p:nvPicPr>
          <p:cNvPr id="17424" name="Picture 16" descr="https://images.ru.prom.st/13941694_w640_h640_volga-spets-meb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708920"/>
            <a:ext cx="864096" cy="864096"/>
          </a:xfrm>
          <a:prstGeom prst="rect">
            <a:avLst/>
          </a:prstGeom>
          <a:noFill/>
        </p:spPr>
      </p:pic>
      <p:pic>
        <p:nvPicPr>
          <p:cNvPr id="17426" name="Picture 18" descr="https://im0-tub-ru.yandex.net/i?id=8fd350a5d0a0b0779fbba04f843edb8e-l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2780928"/>
            <a:ext cx="792088" cy="91530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67544" y="3861048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Сосчитайте, сколько всего снежинок?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Давайте сосчитаем от одного до десяти. От десяти до одного.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Назовите соседей числа 4, 7, 2, 10.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Назовите, какого цвета снежинки?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Какая по счету голубая снежинка?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Какая по счету желтая снежинка?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Какая по счету зеленая снежинка?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Какого цвета третья по счету снежинка?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Какого цвета пятая по счету снежинка?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Какого цвета шестая по счету снежинка?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Какая снежинка находиться между розовой и голубой? Между белой и бордовой?</a:t>
            </a:r>
          </a:p>
        </p:txBody>
      </p:sp>
      <p:pic>
        <p:nvPicPr>
          <p:cNvPr id="17428" name="Picture 20" descr="https://png.pngtree.com/png-clipart/20190628/original/pngtree-snowflake-winter-snowing-christmas-red-element-png-image_4050102.jpg"/>
          <p:cNvPicPr>
            <a:picLocks noChangeAspect="1" noChangeArrowheads="1"/>
          </p:cNvPicPr>
          <p:nvPr/>
        </p:nvPicPr>
        <p:blipFill>
          <a:blip r:embed="rId10" cstate="print"/>
          <a:srcRect l="13195" t="15789" r="13121" b="5263"/>
          <a:stretch>
            <a:fillRect/>
          </a:stretch>
        </p:blipFill>
        <p:spPr bwMode="auto">
          <a:xfrm>
            <a:off x="8028385" y="2724350"/>
            <a:ext cx="792088" cy="848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1287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Молодцы, отлично справились с заданием. Вас ждет следующее задание и следующая загадка: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за чудо там стоит: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Человек из снега,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Нос-морковка, а глаза,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Два премилых уголька.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Кто же там такой стоит?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Ну конечно …</a:t>
            </a:r>
          </a:p>
          <a:p>
            <a:br>
              <a:rPr lang="ru-RU" dirty="0"/>
            </a:b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196752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Мальчики слепили 6 снеговиков, а девочки 3. Скажите Зиме, сколько снеговиков слепили дети.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снеговиков слепили мальчики?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снеговиков слепили девочки?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нам записать решение этой задачи?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Расскажите Зиме, как еще можно еще составить число 9? </a:t>
            </a:r>
          </a:p>
        </p:txBody>
      </p:sp>
      <p:pic>
        <p:nvPicPr>
          <p:cNvPr id="16386" name="Picture 2" descr="https://creazilla-store.fra1.digitaloceanspaces.com/cliparts/4065/boy-building-snowman-clipart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1944216" cy="1664735"/>
          </a:xfrm>
          <a:prstGeom prst="rect">
            <a:avLst/>
          </a:prstGeom>
          <a:noFill/>
        </p:spPr>
      </p:pic>
      <p:pic>
        <p:nvPicPr>
          <p:cNvPr id="16390" name="Picture 6" descr="https://img2.freepng.ru/20180325/fzq/kisspng-snowman-winter-clip-art-snowman-5ab7e2cf9c6410.1483886515220005916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1152128" cy="1484965"/>
          </a:xfrm>
          <a:prstGeom prst="rect">
            <a:avLst/>
          </a:prstGeom>
          <a:noFill/>
        </p:spPr>
      </p:pic>
      <p:pic>
        <p:nvPicPr>
          <p:cNvPr id="16392" name="Picture 8" descr="https://avatanplus.com/files/resources/original/5c1fc4e34793a167dc1917d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24944"/>
            <a:ext cx="1224136" cy="1491485"/>
          </a:xfrm>
          <a:prstGeom prst="rect">
            <a:avLst/>
          </a:prstGeom>
          <a:noFill/>
        </p:spPr>
      </p:pic>
      <p:pic>
        <p:nvPicPr>
          <p:cNvPr id="16394" name="Picture 10" descr="https://img2.pngindir.com/20190226/fee/kisspng-clip-art-vector-graphics-child-royalty-free-stock-19-png-clip-art-stick-figures-and-christmas-car-5c74e983dcdac0.3853173815511658279046.jpg"/>
          <p:cNvPicPr>
            <a:picLocks noChangeAspect="1" noChangeArrowheads="1"/>
          </p:cNvPicPr>
          <p:nvPr/>
        </p:nvPicPr>
        <p:blipFill>
          <a:blip r:embed="rId5" cstate="print"/>
          <a:srcRect l="10714" r="10714"/>
          <a:stretch>
            <a:fillRect/>
          </a:stretch>
        </p:blipFill>
        <p:spPr bwMode="auto">
          <a:xfrm>
            <a:off x="4355976" y="2852936"/>
            <a:ext cx="1393226" cy="1576175"/>
          </a:xfrm>
          <a:prstGeom prst="rect">
            <a:avLst/>
          </a:prstGeom>
          <a:noFill/>
        </p:spPr>
      </p:pic>
      <p:pic>
        <p:nvPicPr>
          <p:cNvPr id="16396" name="Picture 12" descr="https://img2.freepng.ru/20180312/sbq/kisspng-snowman-christmas-wallpaper-cute-snowman-5aa613ffd67e84.4393362215208335358786.jpg"/>
          <p:cNvPicPr>
            <a:picLocks noChangeAspect="1" noChangeArrowheads="1"/>
          </p:cNvPicPr>
          <p:nvPr/>
        </p:nvPicPr>
        <p:blipFill>
          <a:blip r:embed="rId6" cstate="print"/>
          <a:srcRect l="9091" r="15152"/>
          <a:stretch>
            <a:fillRect/>
          </a:stretch>
        </p:blipFill>
        <p:spPr bwMode="auto">
          <a:xfrm>
            <a:off x="5796136" y="2996952"/>
            <a:ext cx="1534261" cy="1440160"/>
          </a:xfrm>
          <a:prstGeom prst="rect">
            <a:avLst/>
          </a:prstGeom>
          <a:noFill/>
        </p:spPr>
      </p:pic>
      <p:pic>
        <p:nvPicPr>
          <p:cNvPr id="16398" name="Picture 14" descr="https://i.pinimg.com/originals/19/af/76/19af768c5afb339c21e288148cdc279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437112"/>
            <a:ext cx="1741514" cy="2016224"/>
          </a:xfrm>
          <a:prstGeom prst="rect">
            <a:avLst/>
          </a:prstGeom>
          <a:noFill/>
        </p:spPr>
      </p:pic>
      <p:pic>
        <p:nvPicPr>
          <p:cNvPr id="16400" name="Picture 16" descr="https://img2.freepng.ru/20180604/fyj/kisspng-snowman-desktop-wallpaper-clip-art-5b15700407a1f6.60683030152813158803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869160"/>
            <a:ext cx="1440160" cy="1472164"/>
          </a:xfrm>
          <a:prstGeom prst="rect">
            <a:avLst/>
          </a:prstGeom>
          <a:noFill/>
        </p:spPr>
      </p:pic>
      <p:pic>
        <p:nvPicPr>
          <p:cNvPr id="12" name="Picture 8" descr="https://avatanplus.com/files/resources/original/5c1fc4e34793a167dc1917d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869160"/>
            <a:ext cx="1224136" cy="1491485"/>
          </a:xfrm>
          <a:prstGeom prst="rect">
            <a:avLst/>
          </a:prstGeom>
          <a:noFill/>
        </p:spPr>
      </p:pic>
      <p:pic>
        <p:nvPicPr>
          <p:cNvPr id="13" name="Picture 8" descr="https://avatanplus.com/files/resources/original/5c1fc4e34793a167dc1917d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869160"/>
            <a:ext cx="1224136" cy="149148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588224" y="4581128"/>
            <a:ext cx="1959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6+7=9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Физкультминутка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«Метелица»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Метет в лесу метелица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(руки на поясе, кружатся)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белым снегом стелется.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(руки плавно вверх - вниз)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Зайцы спрятались в лесу,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(Скачут на носочках)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Скачут под кустом в снегу.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сосне сидит синица,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(приподнимаются на носочках, Руки за спину, машут ими)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 сосной сидит лисица. 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(присесть)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presentacii.ru/documents_4/3f4da5ec60854622433a459130ee9351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96952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7165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Молодцы. Пришло время следующей загадки: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Две сестрички,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Две плетенки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 овечьей пряжи тонкой.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гулять - их надевать,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Чтоб не мерзли пять да пять.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Варежки носят по одной? Нет, конечно, их носят парой, а вот наши варежки перепутались, помогите найти пару одинаковых варежек.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(из 6 варежек необходимо выбрать 4 одинаковые)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0-tub-ru.yandex.net/i?id=aee71e5faca2a0155a3b29fae096ae44&amp;n=13"/>
          <p:cNvPicPr>
            <a:picLocks noChangeAspect="1" noChangeArrowheads="1"/>
          </p:cNvPicPr>
          <p:nvPr/>
        </p:nvPicPr>
        <p:blipFill>
          <a:blip r:embed="rId2" cstate="print"/>
          <a:srcRect r="51601"/>
          <a:stretch>
            <a:fillRect/>
          </a:stretch>
        </p:blipFill>
        <p:spPr bwMode="auto">
          <a:xfrm rot="20077740">
            <a:off x="1503907" y="3246737"/>
            <a:ext cx="1224136" cy="1751857"/>
          </a:xfrm>
          <a:prstGeom prst="rect">
            <a:avLst/>
          </a:prstGeom>
          <a:noFill/>
        </p:spPr>
      </p:pic>
      <p:pic>
        <p:nvPicPr>
          <p:cNvPr id="4" name="Picture 2" descr="https://im0-tub-ru.yandex.net/i?id=aee71e5faca2a0155a3b29fae096ae44&amp;n=13"/>
          <p:cNvPicPr>
            <a:picLocks noChangeAspect="1" noChangeArrowheads="1"/>
          </p:cNvPicPr>
          <p:nvPr/>
        </p:nvPicPr>
        <p:blipFill>
          <a:blip r:embed="rId2" cstate="print"/>
          <a:srcRect l="51246" b="-2760"/>
          <a:stretch>
            <a:fillRect/>
          </a:stretch>
        </p:blipFill>
        <p:spPr bwMode="auto">
          <a:xfrm rot="1881266">
            <a:off x="6390472" y="4698483"/>
            <a:ext cx="1233099" cy="1800200"/>
          </a:xfrm>
          <a:prstGeom prst="rect">
            <a:avLst/>
          </a:prstGeom>
          <a:noFill/>
        </p:spPr>
      </p:pic>
      <p:pic>
        <p:nvPicPr>
          <p:cNvPr id="19460" name="Picture 4" descr="https://fhd.multiurok.ru/5/0/f/50f2d09768e064e30e4f2ea86799725f20e267a4/phpbmDmpA_Naster-klass_0_3.png"/>
          <p:cNvPicPr>
            <a:picLocks noChangeAspect="1" noChangeArrowheads="1"/>
          </p:cNvPicPr>
          <p:nvPr/>
        </p:nvPicPr>
        <p:blipFill>
          <a:blip r:embed="rId3" cstate="print"/>
          <a:srcRect r="47118"/>
          <a:stretch>
            <a:fillRect/>
          </a:stretch>
        </p:blipFill>
        <p:spPr bwMode="auto">
          <a:xfrm rot="4568813">
            <a:off x="1370719" y="4989469"/>
            <a:ext cx="1156619" cy="1728192"/>
          </a:xfrm>
          <a:prstGeom prst="rect">
            <a:avLst/>
          </a:prstGeom>
          <a:noFill/>
        </p:spPr>
      </p:pic>
      <p:pic>
        <p:nvPicPr>
          <p:cNvPr id="6" name="Picture 4" descr="https://fhd.multiurok.ru/5/0/f/50f2d09768e064e30e4f2ea86799725f20e267a4/phpbmDmpA_Naster-klass_0_3.png"/>
          <p:cNvPicPr>
            <a:picLocks noChangeAspect="1" noChangeArrowheads="1"/>
          </p:cNvPicPr>
          <p:nvPr/>
        </p:nvPicPr>
        <p:blipFill>
          <a:blip r:embed="rId3" cstate="print"/>
          <a:srcRect l="49384"/>
          <a:stretch>
            <a:fillRect/>
          </a:stretch>
        </p:blipFill>
        <p:spPr bwMode="auto">
          <a:xfrm rot="15109005">
            <a:off x="5372186" y="3144419"/>
            <a:ext cx="1107065" cy="1728192"/>
          </a:xfrm>
          <a:prstGeom prst="rect">
            <a:avLst/>
          </a:prstGeom>
          <a:noFill/>
        </p:spPr>
      </p:pic>
      <p:pic>
        <p:nvPicPr>
          <p:cNvPr id="19464" name="Picture 8" descr="https://thumbs.dreamstime.com/b/%D0%B7%D0%BD%D0%B0%D1%87%D0%BE%D0%BA-mitten-%D0%BF%D0%BB%D0%BE%D1%81%D0%BA%D0%B8%D0%B5-%D0%BD%D0%BE%D0%B2%D1%8B%D0%B9-%D0%B3%D0%BE%D0%B4-%D0%B8-%D1%80%D0%BE%D0%B6%D0%B4%D0%B5%D1%81%D1%82%D0%B2%D0%BE-xmas-104166583.jpg"/>
          <p:cNvPicPr>
            <a:picLocks noChangeAspect="1" noChangeArrowheads="1"/>
          </p:cNvPicPr>
          <p:nvPr/>
        </p:nvPicPr>
        <p:blipFill>
          <a:blip r:embed="rId4" cstate="print"/>
          <a:srcRect l="14815" r="14815"/>
          <a:stretch>
            <a:fillRect/>
          </a:stretch>
        </p:blipFill>
        <p:spPr bwMode="auto">
          <a:xfrm>
            <a:off x="3707904" y="4581128"/>
            <a:ext cx="1368152" cy="1944216"/>
          </a:xfrm>
          <a:prstGeom prst="rect">
            <a:avLst/>
          </a:prstGeom>
          <a:noFill/>
        </p:spPr>
      </p:pic>
      <p:pic>
        <p:nvPicPr>
          <p:cNvPr id="19468" name="Picture 12" descr="https://im0-tub-ru.yandex.net/i?id=8b49d79bbf1da8e1ef7db529a0840bb5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212976"/>
            <a:ext cx="1666471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сейчас немного поиграем и докажем Зиме, что мы готовы ее встретить и все о ней знаем. Если то, о чем говорится– правда, вы хлопаете, если ложь - топаете.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Зимой метет метель.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Зимой цветет сирень.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Зимой можно кататься на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лыжах.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Зимой птицы улетают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на юг.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Зимой медведь спит.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-Зимой бегут ручьи.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-Зимой можно играть в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снежки.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Дед Мороз приходит зимой.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Молодцы, вы были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внимательны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482" name="Picture 2" descr="https://www.culture.ru/storage/images/60156b0641884c2ef3860608a5590185/482afd982e8cdbeac4ef77b9fa3c78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88840"/>
            <a:ext cx="471762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7"/>
            <a:ext cx="79208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Зима приготовила для вас 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математические задачи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В кормушке сидели три птицы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Лишь три только птицы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к ним прилетели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Еще 2 синицы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 сколько же птиц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Здесь в кормушке у нас?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Пусть скажет скорее каждый из вас.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Два снегиря и шесть синиц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Ребята,сколько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всего птиц?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Было три птиц, прилетело еще три.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стало птиц?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Пять ворон на крышу сели,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Две еще к ним прилетели.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Отвечайте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быстро,смело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сколько всех их прилетело.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У белки в дупле было орехов три.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Она съела два.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осталось всего?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В берлоге спали три медвежонка с мамой.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всего медведей было в берлоге.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 Шесть детей лепили снеговика,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потом два ребенка ушли кататься на горке.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детей осталось лепить снеговика.</a:t>
            </a:r>
          </a:p>
        </p:txBody>
      </p:sp>
      <p:pic>
        <p:nvPicPr>
          <p:cNvPr id="21506" name="Picture 2" descr="https://img.favpng.com/11/5/12/snegurochka-ded-moroz-new-year-grandfather-ziuzia-png-favpng-H6p3xwsg1DK7z9p8SByEunM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305527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938</Words>
  <Application>Microsoft Office PowerPoint</Application>
  <PresentationFormat>Экран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Селины</dc:creator>
  <cp:lastModifiedBy>q</cp:lastModifiedBy>
  <cp:revision>6</cp:revision>
  <dcterms:created xsi:type="dcterms:W3CDTF">2020-12-02T06:01:32Z</dcterms:created>
  <dcterms:modified xsi:type="dcterms:W3CDTF">2020-12-02T10:53:07Z</dcterms:modified>
</cp:coreProperties>
</file>