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5800" y="1829891"/>
            <a:ext cx="7772400" cy="1470025"/>
          </a:xfrm>
        </p:spPr>
        <p:txBody>
          <a:bodyPr>
            <a:no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Интегрированное занятие 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подготовительной к школе группе 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«ПУТЕШЕСТИЕ В МАТЕМАТИЧЕСКУЮ ГАЛАКТИКУ»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293096"/>
            <a:ext cx="2120280" cy="1703040"/>
          </a:xfrm>
        </p:spPr>
        <p:txBody>
          <a:bodyPr>
            <a:norm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Выполнили воспитатели: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Селина Е.А</a:t>
            </a:r>
          </a:p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Печникова Н.Н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1960" y="6211669"/>
            <a:ext cx="1229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Тазовский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32701"/>
            <a:ext cx="6833732" cy="51252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Эта планета называется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«Числовые ракеты»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этой планете все летают в маленьких ракетах с числами. Но во время полетов из ракет теряются числа и вам, ребята, предлагаем помочь жителям этой планеты вернуть их в свои ракеты на свои места, но правильно, так чтобы два числа вместе составляли число на верхушке ракеты, иначе она не сможет летать.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Вот, ребята, мы с вами добрались до последней и самой главной планеты «МАТЕМАТИКА». Все жители нашей планеты очень рады вас видеть и отмечают, что вы и вправду очень умные и сообразительные. Поэтому всегда будут рады вас видеть и предлагают нарисовать рисунок о нашем путешествии. 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8634"/>
          <a:stretch/>
        </p:blipFill>
        <p:spPr>
          <a:xfrm>
            <a:off x="1547664" y="1782156"/>
            <a:ext cx="6323602" cy="48012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0125" y="5469011"/>
            <a:ext cx="8229600" cy="11087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 с вами путешествие подошло к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концу </a:t>
            </a:r>
          </a:p>
          <a:p>
            <a:pPr algn="ctr">
              <a:buNone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нам пора возвращаться домой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m0-tub-ru.yandex.net/i?id=72e2a9de1614f36406fedcb82b147583&amp;ref=rim&amp;n=33&amp;w=206&amp;h=150"/>
          <p:cNvPicPr>
            <a:picLocks noChangeAspect="1" noChangeArrowheads="1"/>
          </p:cNvPicPr>
          <p:nvPr/>
        </p:nvPicPr>
        <p:blipFill rotWithShape="1">
          <a:blip r:embed="rId2" cstate="print"/>
          <a:srcRect b="3720"/>
          <a:stretch/>
        </p:blipFill>
        <p:spPr bwMode="auto">
          <a:xfrm>
            <a:off x="323528" y="141065"/>
            <a:ext cx="3560076" cy="2495847"/>
          </a:xfrm>
          <a:prstGeom prst="rect">
            <a:avLst/>
          </a:prstGeom>
          <a:noFill/>
        </p:spPr>
      </p:pic>
      <p:pic>
        <p:nvPicPr>
          <p:cNvPr id="22532" name="Picture 4" descr="https://avatars.mds.yandex.net/get-pdb/214107/f6daf684-b5e7-4730-8d5d-db475b559379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6785"/>
            <a:ext cx="3456384" cy="2474738"/>
          </a:xfrm>
          <a:prstGeom prst="rect">
            <a:avLst/>
          </a:prstGeom>
          <a:noFill/>
        </p:spPr>
      </p:pic>
      <p:pic>
        <p:nvPicPr>
          <p:cNvPr id="22534" name="Picture 6" descr="https://soshzavolzhsky.ucoz.ru/2015-2016/izobrazhenie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777343"/>
            <a:ext cx="3528392" cy="2495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79" y="412094"/>
            <a:ext cx="2831161" cy="531460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«Здравствуйте ребята! Мы, жители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математической галактики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узнали, что скоро вы пойдете в школу, что вы умные и сообразительные.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мы решили пригласить вас в нашу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галактику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 нашей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галактике много планет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и на каждой из них вам предстоит выполнять задания.  Желаем удачи!»</a:t>
            </a:r>
          </a:p>
        </p:txBody>
      </p:sp>
      <p:pic>
        <p:nvPicPr>
          <p:cNvPr id="1026" name="Picture 2" descr="https://image.freepik.com/free-vector/_1308-9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4664"/>
            <a:ext cx="5351441" cy="5872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59216" cy="106613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вы думаете, на чем мы отправимся в наше путешествие?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Правильно, на ракете. Но для этого нам нужно её построить. Приготовьте счётные палочки или обычные цветные карандаши и постройте вот такую ракету. </a:t>
            </a:r>
          </a:p>
        </p:txBody>
      </p:sp>
      <p:pic>
        <p:nvPicPr>
          <p:cNvPr id="15362" name="Picture 2" descr="https://ds04.infourok.ru/uploads/ex/1266/000f8f3d-d6e8b50f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655594" cy="4991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0744" cy="658336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Наш космический корабль,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Отправляйся в полет.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Ждут нас испытания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Разные задания.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-Для того, чтобы взлететь, вам нужно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посчитать от 1 до 10 </a:t>
            </a:r>
            <a:r>
              <a:rPr lang="ru-RU" sz="2200" i="1" u="sng" dirty="0">
                <a:latin typeface="Times New Roman" pitchFamily="18" charset="0"/>
                <a:cs typeface="Times New Roman" pitchFamily="18" charset="0"/>
              </a:rPr>
              <a:t>(считают дети)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-Корабль не взлетает. Может мы не правильно считаем? Как же нам считать? 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i="1" u="sng" dirty="0">
                <a:latin typeface="Times New Roman" pitchFamily="18" charset="0"/>
                <a:cs typeface="Times New Roman" pitchFamily="18" charset="0"/>
              </a:rPr>
              <a:t>ответ детей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: в обратном порядке)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- Начинаем обратный отсчет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10,9,8,7,6,5,4,3,2,1 ПУСК!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61125" t="1" b="20871"/>
          <a:stretch/>
        </p:blipFill>
        <p:spPr>
          <a:xfrm>
            <a:off x="4211960" y="332656"/>
            <a:ext cx="4739680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Ребята, мы с вами летим! Посмотрите, что-то там виднеется вдали…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208912" cy="52210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2" cy="12687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Наша первая планета называется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«Цветы 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 этой планете растут необычные цветы, на каждом из них есть цифры. Но вот беда, подул ветер и некоторые потерялись. Помогите их найти? Назовите цифры, которые должны стоять на месте точек. 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"/>
          <a:stretch/>
        </p:blipFill>
        <p:spPr>
          <a:xfrm>
            <a:off x="683568" y="1268760"/>
            <a:ext cx="7920880" cy="5328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9960" r="7433" b="49914"/>
          <a:stretch/>
        </p:blipFill>
        <p:spPr>
          <a:xfrm>
            <a:off x="1331640" y="3781760"/>
            <a:ext cx="1323867" cy="1085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8532" t="-10884" r="49662" b="4431"/>
          <a:stretch/>
        </p:blipFill>
        <p:spPr>
          <a:xfrm>
            <a:off x="4932040" y="4149080"/>
            <a:ext cx="1152128" cy="1075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50440" r="7054" b="4322"/>
          <a:stretch/>
        </p:blipFill>
        <p:spPr>
          <a:xfrm>
            <a:off x="6516216" y="2852936"/>
            <a:ext cx="1137737" cy="9391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l="7593" t="50776" r="49800" b="1615"/>
          <a:stretch/>
        </p:blipFill>
        <p:spPr>
          <a:xfrm>
            <a:off x="3995936" y="1340768"/>
            <a:ext cx="1087394" cy="847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7448" r="49438"/>
          <a:stretch/>
        </p:blipFill>
        <p:spPr>
          <a:xfrm>
            <a:off x="4716016" y="2420889"/>
            <a:ext cx="1155186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/>
          <a:srcRect l="50201" r="7471"/>
          <a:stretch/>
        </p:blipFill>
        <p:spPr>
          <a:xfrm>
            <a:off x="3131840" y="4509120"/>
            <a:ext cx="1246044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/>
          <a:srcRect l="50884" t="51345" r="6790"/>
          <a:stretch/>
        </p:blipFill>
        <p:spPr>
          <a:xfrm>
            <a:off x="3203848" y="3429000"/>
            <a:ext cx="965844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5157192"/>
            <a:ext cx="1116062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/>
          <a:srcRect l="8092" r="49677" b="48898"/>
          <a:stretch/>
        </p:blipFill>
        <p:spPr>
          <a:xfrm>
            <a:off x="3059833" y="5795837"/>
            <a:ext cx="936104" cy="808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ds04.infourok.ru/uploads/ex/00fc/000607f3-813b2b8c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34" y="299256"/>
            <a:ext cx="8047748" cy="6035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980728"/>
            <a:ext cx="6178633" cy="52460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Наша следующая планета называется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«Арифметические задачи».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Внимательно послушайте и решите: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746011"/>
            <a:ext cx="269979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космонавтов на ракеты сели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космонавтов в космос полетели,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них устал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товарищей отстал.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Поскорей ответ найдите  –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космонавтов осталось на орбите? (9)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получили 9? Сколько было? Сколько отстало?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звезды у Арины,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звезды у Марины, 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 звезды у Паши, одна – у Наташи.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Сосчитайте поскорей – сколько звезд у детей? (10) 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темном небе десять звезд ярко засияли,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Две из них сорвались вниз – мы желанья загадали…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Теперь слушайте вопрос: сколько же осталось звезд? (8)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244" y="2636912"/>
            <a:ext cx="2664296" cy="1584176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следующей планете нас встречает инопланетянин.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38244" y="4221088"/>
            <a:ext cx="288032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Назовите, из каких геометрических фигур он состоит.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Сосчитайте их и количество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7" descr="https://thumbs.dreamstime.com/b/%D1%81%D0%BC%D0%B5%D1%88%D0%BD%D0%BE%D0%B9-%D1%80%D0%BE%D0%B1%D0%BE%D1%82-%D0%BE%D1%82-%D0%B3%D0%B5%D0%BE%D0%BC%D0%B5%D1%82%D1%80%D0%B8%D1%87%D0%B5%D1%81%D0%BA%D0%B8%D1%85-%D1%84%D0%BE%D1%80%D0%BC-115945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5472608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531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Интегрированное занятие  в подготовительной к школе группе  на тему:  «ПУТЕШЕСТИЕ В МАТЕМАТИЧЕСКУЮ ГАЛАКТИКУ»</vt:lpstr>
      <vt:lpstr>«Здравствуйте ребята! Мы, жители математической галактики, узнали, что скоро вы пойдете в школу, что вы умные и сообразительные.  И мы решили пригласить вас в нашу галактику. В нашей галактике много планет, и на каждой из них вам предстоит выполнять задания.  Желаем удачи!»</vt:lpstr>
      <vt:lpstr>Как вы думаете, на чем мы отправимся в наше путешествие? Правильно, на ракете. Но для этого нам нужно её построить. Приготовьте счётные палочки или обычные цветные карандаши и постройте вот такую ракету. </vt:lpstr>
      <vt:lpstr> Наш космический корабль, Отправляйся в полет. Ждут нас испытания Разные задания.  -Для того, чтобы взлететь, вам нужно посчитать от 1 до 10 (считают дети) -Корабль не взлетает. Может мы не правильно считаем? Как же нам считать? (ответ детей: в обратном порядке) - Начинаем обратный отсчет: 10,9,8,7,6,5,4,3,2,1 ПУСК!  </vt:lpstr>
      <vt:lpstr>Ребята, мы с вами летим! Посмотрите, что-то там виднеется вдали…</vt:lpstr>
      <vt:lpstr>Наша первая планета называется «Цветы математики». На этой планете растут необычные цветы, на каждом из них есть цифры. Но вот беда, подул ветер и некоторые потерялись. Помогите их найти? Назовите цифры, которые должны стоять на месте точек. </vt:lpstr>
      <vt:lpstr>Презентация PowerPoint</vt:lpstr>
      <vt:lpstr>Презентация PowerPoint</vt:lpstr>
      <vt:lpstr>На следующей планете нас встречает инопланетянин. </vt:lpstr>
      <vt:lpstr>Презентация PowerPoint</vt:lpstr>
      <vt:lpstr>Вот, ребята, мы с вами добрались до последней и самой главной планеты «МАТЕМАТИКА». Все жители нашей планеты очень рады вас видеть и отмечают, что вы и вправду очень умные и сообразительные. Поэтому всегда будут рады вас видеть и предлагают нарисовать рисунок о нашем путешествии.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Интегрированное занятие в подготовительной к школе группе  на тему: «ПУТЕШЕСТИЕ В МАТЕМАТИЧЕСКУЮ ГАЛАКТИКУ»</dc:title>
  <dc:creator>Селины</dc:creator>
  <cp:lastModifiedBy>q</cp:lastModifiedBy>
  <cp:revision>6</cp:revision>
  <dcterms:created xsi:type="dcterms:W3CDTF">2020-10-14T10:29:48Z</dcterms:created>
  <dcterms:modified xsi:type="dcterms:W3CDTF">2020-10-15T09:10:12Z</dcterms:modified>
</cp:coreProperties>
</file>