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F1C1-804E-40F0-9462-7A46B5F1D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1ECB0-EC3B-4C01-B0CD-738F0E0F2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BFF55-19DC-4BAD-9E71-6DE4B7F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84EDC-EE2F-41D5-B015-9556B804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70712-E840-4837-B33D-C0D6C98B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B1D1-A04D-4D62-8AA3-B50ED99B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EEB549-5F88-4187-B227-386B3DA0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A28D2-AEEE-450E-B123-1D7F7EEA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E8F17-C328-4AA8-80F1-FEEA0CC5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90D5B-99E8-4965-8CC3-21AA5FE9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BE14A9-F6DF-479A-8A1B-0BB8E7B7B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7CDFA8-D643-45BF-8B14-DB7E20048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3F256-B659-4C70-AF1D-90CA4284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7BF034-AD11-4302-8002-EA508188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7B7B4-BCBE-4859-9083-6D880F34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3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E069-93C9-4A7C-9897-0962771C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5C14E-E3AD-4646-B15B-5264CCC4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B07A4-3755-461D-9B66-8F7600A8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7B876-3B4F-43FF-92DE-D9B5BCD8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FECE9-DAB7-43A0-A789-96A17AC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CB95-E0B5-4083-91C9-F2330DC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EFDEB-524B-4A25-AF88-FB5853CC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49D1C-3794-49BF-B864-10457039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FFA13-A35F-469B-86C1-D48E8E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02802-DFFC-4BD3-9706-6854969B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8A0A-D474-49B0-B52D-751A91CA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3C0E8-16A3-43F0-9EE3-C4288FE24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283A2-7051-4BC4-B92A-F6F520632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CE4545-FC2D-4FC7-B799-3D0F792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1EEEB-12DD-4B13-A184-8E69079D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1DDC91-9023-4A79-9E69-0AB6E25A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1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F62DA-D4B2-49B2-9CB7-4079426D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00567-C5B6-4D72-8EDE-F12B27735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5C8F4-3BAB-47DB-AB65-9C7D9C5A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C0943-0997-4FD5-9FF4-720927ABF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A23A57-B8E2-49BF-A394-FDD22FD95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2D1EE4-F3E8-43B7-B7A0-9C4E6AA5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46BD7F-8D05-4E44-9F14-DB88DF6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DA4BB7-3053-4472-B2B4-B5918156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290-BECC-4BB2-8FB8-D4EE2114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4DDC2F-321B-487B-B598-9D83023A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A99E55-B85E-4F56-B6EF-57F87E67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AF6413-ED29-47F3-A448-E28AB13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8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871A99-A2F6-4C99-B530-23703672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355023-C97A-423F-85DC-27EEBEBB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29588-4565-4EED-9404-4F989811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5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8045A-10A2-4AEC-A99E-CFBC3D10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0860A-CDE0-4FD9-8C0F-0042B8B2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DA111-5BB2-48C7-AE19-393BD06E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65F73-6750-4DC3-9123-9874E468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01259-1C44-46D1-839B-6A802B25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AE169B-190F-410B-9966-C432B53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F5F5-FF25-4150-A0C8-494B85C8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EFFCA1-C2B4-4D32-8415-A66449A2E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9ABDA0-C965-48B5-AADD-D8AAC222B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7F791-6E83-4A9A-AD71-071B006E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B9ACB-7363-4437-882F-437E81B7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E5C3F-4DFF-43B6-9975-5CACA49E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3B88D-47A9-400D-8429-D45DCF7A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61367-54D4-4C94-AD6B-40D7166A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14AFA-F29B-4D4C-8F82-C71E10A9A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8637-9980-415B-8CAB-8455F16492B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62DF5-AC02-46A1-9F3B-9B5380EF3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569F7-6510-4FC0-A69C-393461815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C0EE-A0D2-49DE-90A8-44CD31A6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7FFAD-A46B-4A0C-A6D5-999474E3D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43793-FA43-451C-BC63-0B6CAD180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FFFB3D-D01B-41D7-A785-FEE9AD92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3991A9-24A7-4021-B12D-C5548622498B}"/>
              </a:ext>
            </a:extLst>
          </p:cNvPr>
          <p:cNvSpPr txBox="1"/>
          <p:nvPr/>
        </p:nvSpPr>
        <p:spPr>
          <a:xfrm>
            <a:off x="3001617" y="1328675"/>
            <a:ext cx="61887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интегрированного занятия по формированию здорового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 жизни</a:t>
            </a:r>
          </a:p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«Моё здоровье, в моих руках»</a:t>
            </a:r>
          </a:p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81609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E8135-3CFC-451F-A5BD-E28220EC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BEFED-E0FE-4F60-B9BC-FE63C0CC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AA285-14B2-41AF-AE28-8536F70D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E3178-B3EF-4431-852F-8FB37EDF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1E561-DF3E-44E1-A4C6-3447FD01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EAF885-CAB0-484C-B947-D1E516C6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4B3A0-BDCC-4CD5-8A76-AA8FAB2C1BE8}"/>
              </a:ext>
            </a:extLst>
          </p:cNvPr>
          <p:cNvSpPr txBox="1"/>
          <p:nvPr/>
        </p:nvSpPr>
        <p:spPr>
          <a:xfrm>
            <a:off x="838200" y="230188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</a:t>
            </a:r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посчитаем, сколько всего фруктов и овощей?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морковок?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(яблок, лимонов, свеклы).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0B8D2-A665-48C6-A995-411EDEE53DD9}"/>
              </a:ext>
            </a:extLst>
          </p:cNvPr>
          <p:cNvSpPr txBox="1"/>
          <p:nvPr/>
        </p:nvSpPr>
        <p:spPr>
          <a:xfrm>
            <a:off x="5718313" y="5988734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сколько их? Как, еще можно сказать?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два, поровну, одинаковое количество).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134555-6489-424D-A591-6F07BFAC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63" y="365125"/>
            <a:ext cx="1490663" cy="1524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0E59A-5456-4180-BBB6-8E632DDB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91" y="4247956"/>
            <a:ext cx="1702698" cy="174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EFDF14-A3DB-4F8A-BE0E-F0713709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716" y="4329796"/>
            <a:ext cx="1490663" cy="1524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AA6E47-9774-4AFA-9142-1689970A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643" y="2276393"/>
            <a:ext cx="1305133" cy="16772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69B764-6BA5-4FC1-8B9A-7FCDFE4EB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106" y="2055813"/>
            <a:ext cx="1185863" cy="15240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BC59BE-81CC-439D-8989-2506C701A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516" y="4120014"/>
            <a:ext cx="1581150" cy="1524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6D0D49-0D85-4F00-9A88-EB7820105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625" y="1241644"/>
            <a:ext cx="1702698" cy="16411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D38466-3567-4AAD-99D4-9C564263B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246" y="344730"/>
            <a:ext cx="1305133" cy="12579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536EED-7384-4E1F-8F38-0CE0838E0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044" y="1290028"/>
            <a:ext cx="1702698" cy="16411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5D5B6A-1DDE-44C8-8DE9-8D8AE82EE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128" y="2904472"/>
            <a:ext cx="1305133" cy="18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73EB6-8065-400E-9F3C-81DFF230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C419A-1057-489A-8D1A-6CFEE4A7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53F17D-B9BE-42ED-8C80-C5CC199E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8B518-F1C3-40C5-94F0-9D7FA16D9780}"/>
              </a:ext>
            </a:extLst>
          </p:cNvPr>
          <p:cNvSpPr txBox="1"/>
          <p:nvPr/>
        </p:nvSpPr>
        <p:spPr>
          <a:xfrm>
            <a:off x="3173897" y="230188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«Совершенно верно!»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67BC8-5DAC-4E13-939E-702F5D9059E9}"/>
              </a:ext>
            </a:extLst>
          </p:cNvPr>
          <p:cNvSpPr txBox="1"/>
          <p:nvPr/>
        </p:nvSpPr>
        <p:spPr>
          <a:xfrm>
            <a:off x="5584136" y="5398025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Зачитать четверостишия о продуктах. Если в них говорится о полезных вещах, дети все вместе говорят: «Правильно, правильно, совершенно верно!» А если о том, что для здоровья вредно, дети молчат.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4FD72-B0F2-4F8D-A892-8CEFA27483ED}"/>
              </a:ext>
            </a:extLst>
          </p:cNvPr>
          <p:cNvSpPr txBox="1"/>
          <p:nvPr/>
        </p:nvSpPr>
        <p:spPr>
          <a:xfrm>
            <a:off x="1345096" y="922041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1.Ешь побольше апельсинов,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 морковный вкусный сок,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ты точно будешь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строен и высок.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9D197-FC23-42DE-A698-2C51BACED815}"/>
              </a:ext>
            </a:extLst>
          </p:cNvPr>
          <p:cNvSpPr txBox="1"/>
          <p:nvPr/>
        </p:nvSpPr>
        <p:spPr>
          <a:xfrm>
            <a:off x="7075006" y="1027906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2.Если хочешь стройным быть,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сладкое любить.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 конфеты, жуй ирис,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строен, стань как кипарис.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0684CE-5B04-4050-8C6F-D26C5F98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97" y="2236197"/>
            <a:ext cx="3048000" cy="304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47B759-C477-4E67-AEE2-FC43CC564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65" y="2408951"/>
            <a:ext cx="4212536" cy="28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A8ED9-21B0-4E9E-ADE8-7371099C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77572-CE49-43E2-9DAD-2A5116E5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6706F-C82C-4B5E-A112-4F672BCE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E44A2-3CDE-4B0B-A9B7-7B7B88DD636E}"/>
              </a:ext>
            </a:extLst>
          </p:cNvPr>
          <p:cNvSpPr txBox="1"/>
          <p:nvPr/>
        </p:nvSpPr>
        <p:spPr>
          <a:xfrm>
            <a:off x="1358349" y="230713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3.Чтобы правильно питаться,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запомните совет: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фрукты, кашу с маслом,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рыбу мед и виноград.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7DE61-98A0-4E78-8883-0C8D58B5748C}"/>
              </a:ext>
            </a:extLst>
          </p:cNvPr>
          <p:cNvSpPr txBox="1"/>
          <p:nvPr/>
        </p:nvSpPr>
        <p:spPr>
          <a:xfrm>
            <a:off x="8154073" y="1338939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Нет полезнее продуктов —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вкусных овощей и фруктов.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Сереже, и Ирине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всем полезны витамины.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69478-49B5-4A63-9FBD-E05F79CF1881}"/>
              </a:ext>
            </a:extLst>
          </p:cNvPr>
          <p:cNvSpPr txBox="1"/>
          <p:nvPr/>
        </p:nvSpPr>
        <p:spPr>
          <a:xfrm>
            <a:off x="1660665" y="4143597"/>
            <a:ext cx="7096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5.Наша Люба булки ела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ужасно растолстела.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в гости к нам прийти,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в дверь не может проползти.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5B82F3-5867-48A1-B8E0-CE6B5BC8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62" y="1471006"/>
            <a:ext cx="3409434" cy="23978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04DD26-9EBC-41BF-ABEC-1CB391C2E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36" y="4103633"/>
            <a:ext cx="2537376" cy="23892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9B9CC5-6CFB-4A66-A166-44E5F3579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428" y="2564214"/>
            <a:ext cx="3727588" cy="24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7B5-076E-4526-B3A5-5783F1F2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4197B49-C298-4F95-BAD0-362E8F58E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72" y="1825625"/>
            <a:ext cx="532725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5460BC-2225-4BF8-B393-F68FBD21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28B8D-EBF2-4F52-BF45-F71D22A9682E}"/>
              </a:ext>
            </a:extLst>
          </p:cNvPr>
          <p:cNvSpPr/>
          <p:nvPr/>
        </p:nvSpPr>
        <p:spPr>
          <a:xfrm>
            <a:off x="1014583" y="230188"/>
            <a:ext cx="957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D528A-AAFC-46E0-BE52-5040CC8CA78B}"/>
              </a:ext>
            </a:extLst>
          </p:cNvPr>
          <p:cNvSpPr txBox="1"/>
          <p:nvPr/>
        </p:nvSpPr>
        <p:spPr>
          <a:xfrm>
            <a:off x="1358347" y="1262530"/>
            <a:ext cx="61887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горло не болело,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его погладим смело.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(Поглаживают ладонями шею сверху вниз.)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кашлять, не чихать,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носик растирать.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(Указательными пальцами растирают крылья носа.)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Лоб мы тоже разотрём,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(Прикладываем ко лбу ладони «козырьком» и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держим «козырьком».      растирают его движениями в стороны - вместе)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«Вилку» пальчиками сделай,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(Раздвигают указательный и средний пальцы  И массируй ушки смело.              и растирают точки перед и за ушами)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знаем да-да-да,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(Потирают ладошки друг о друга.)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простуда не страшна.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2FA10D-E9CD-4A8B-A600-FC1D5CD83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91" y="3836960"/>
            <a:ext cx="3416784" cy="27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77CA-1170-4B90-B287-84B3AF13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23BA999-134D-40D5-A440-9A7C8AD2B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0" y="2766093"/>
            <a:ext cx="2381250" cy="337129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DE021-EDA6-461E-8084-1E2452A1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23729-62C6-4577-9FC9-1126D44EAA15}"/>
              </a:ext>
            </a:extLst>
          </p:cNvPr>
          <p:cNvSpPr txBox="1"/>
          <p:nvPr/>
        </p:nvSpPr>
        <p:spPr>
          <a:xfrm>
            <a:off x="3975652" y="210355"/>
            <a:ext cx="42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Витаминные стишки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3981-C732-4ECD-81E0-77F18A565F18}"/>
              </a:ext>
            </a:extLst>
          </p:cNvPr>
          <p:cNvSpPr txBox="1"/>
          <p:nvPr/>
        </p:nvSpPr>
        <p:spPr>
          <a:xfrm>
            <a:off x="1557131" y="795130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запомнить просто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Найдешь меня в морковке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3D525-D635-4B61-85AC-F0BBDE9A0CD1}"/>
              </a:ext>
            </a:extLst>
          </p:cNvPr>
          <p:cNvSpPr txBox="1"/>
          <p:nvPr/>
        </p:nvSpPr>
        <p:spPr>
          <a:xfrm>
            <a:off x="4651513" y="1832119"/>
            <a:ext cx="61887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назвали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Строго-настрого сказали: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Жить в орешках, огурцах,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Хлебе, щавеле, грибах.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304E3-B6BB-4241-B1EA-8986E8F662AB}"/>
              </a:ext>
            </a:extLst>
          </p:cNvPr>
          <p:cNvSpPr txBox="1"/>
          <p:nvPr/>
        </p:nvSpPr>
        <p:spPr>
          <a:xfrm>
            <a:off x="8216348" y="2844219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кислый я на вкус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Улыбнитесь, Сони…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зовусь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живу в лимоне.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6554F3-8FA2-47DA-AC14-AE828FA78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90" y="3307141"/>
            <a:ext cx="3396620" cy="21402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6C0E70-2E4E-4F81-9046-BCCE6920A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0" y="2249085"/>
            <a:ext cx="2381250" cy="35909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5FEF78-7326-4F83-A94F-AEA7AA01C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10" y="4154272"/>
            <a:ext cx="2990850" cy="20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0C25-50C9-41AF-97A3-18D057EF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B8B0F-7EC7-4B86-9945-4CD3AC27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852F4-566D-4785-951B-55A14E6D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11B9B-A402-4530-9F8D-1D5657DC4638}"/>
              </a:ext>
            </a:extLst>
          </p:cNvPr>
          <p:cNvSpPr txBox="1"/>
          <p:nvPr/>
        </p:nvSpPr>
        <p:spPr>
          <a:xfrm>
            <a:off x="2723323" y="678588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BDF57-AAF0-4E19-9AF5-54B93CF05F44}"/>
              </a:ext>
            </a:extLst>
          </p:cNvPr>
          <p:cNvSpPr txBox="1"/>
          <p:nvPr/>
        </p:nvSpPr>
        <p:spPr>
          <a:xfrm>
            <a:off x="8678518" y="637246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118C3-96C6-4FC1-B6FC-0396BE96ED1D}"/>
              </a:ext>
            </a:extLst>
          </p:cNvPr>
          <p:cNvSpPr txBox="1"/>
          <p:nvPr/>
        </p:nvSpPr>
        <p:spPr>
          <a:xfrm>
            <a:off x="4976191" y="5988734"/>
            <a:ext cx="7023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Объясняет, в каких еще продуктах они содержатся и для чего нужны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553B9-0985-4D47-A712-DAE21199F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18" y="1367522"/>
            <a:ext cx="4609282" cy="38944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30A0E8-DC09-42A6-8A57-9F20B9420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14" y="1349266"/>
            <a:ext cx="5221081" cy="41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F5E60-2960-4B94-89A9-F6E4FA1E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3B522-E0DA-4B1B-A42F-30E02F4E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D0B1C-4742-4BC3-94A4-E34D9A79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D627E-FB71-4A1C-A054-694129EC8D10}"/>
              </a:ext>
            </a:extLst>
          </p:cNvPr>
          <p:cNvSpPr txBox="1"/>
          <p:nvPr/>
        </p:nvSpPr>
        <p:spPr>
          <a:xfrm>
            <a:off x="2898706" y="682924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01275-C0E6-456D-BDDF-B0190366B17B}"/>
              </a:ext>
            </a:extLst>
          </p:cNvPr>
          <p:cNvSpPr txBox="1"/>
          <p:nvPr/>
        </p:nvSpPr>
        <p:spPr>
          <a:xfrm>
            <a:off x="8413449" y="682924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Д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1B5F96-3D26-4A0A-9C33-19A2A895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69" y="1413685"/>
            <a:ext cx="4786013" cy="38076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EFB6AF-DD9F-49F7-9D86-547BF61F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295" y="1413686"/>
            <a:ext cx="4838278" cy="38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0DD04-C654-4F65-A74A-0F9DC331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2ABE9-CE4E-4843-B04E-AF001777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3293F-9675-4FD9-81DE-D3B8D2E2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B2EA0-A7F6-41E1-9703-CAE571C8719F}"/>
              </a:ext>
            </a:extLst>
          </p:cNvPr>
          <p:cNvSpPr txBox="1"/>
          <p:nvPr/>
        </p:nvSpPr>
        <p:spPr>
          <a:xfrm>
            <a:off x="1366632" y="2095779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мы с вами нарисуем продукты, фрукты и овощи, которые полезны для нашего организма.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6F2D6-397D-4B44-84C3-F5C804127F33}"/>
              </a:ext>
            </a:extLst>
          </p:cNvPr>
          <p:cNvSpPr txBox="1"/>
          <p:nvPr/>
        </p:nvSpPr>
        <p:spPr>
          <a:xfrm>
            <a:off x="4121426" y="196909"/>
            <a:ext cx="422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CED34-3057-42FB-B0EA-554F9AFB4BB3}"/>
              </a:ext>
            </a:extLst>
          </p:cNvPr>
          <p:cNvSpPr txBox="1"/>
          <p:nvPr/>
        </p:nvSpPr>
        <p:spPr>
          <a:xfrm>
            <a:off x="1366632" y="1471682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где можно взять витамины?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где могут быть витамины?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FE299D-BBE2-42C9-8D1E-B21B496F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37569"/>
            <a:ext cx="5676900" cy="36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01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440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 группа</dc:creator>
  <cp:lastModifiedBy>4 группа</cp:lastModifiedBy>
  <cp:revision>8</cp:revision>
  <dcterms:created xsi:type="dcterms:W3CDTF">2020-11-05T07:38:25Z</dcterms:created>
  <dcterms:modified xsi:type="dcterms:W3CDTF">2020-11-05T08:47:47Z</dcterms:modified>
</cp:coreProperties>
</file>