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846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22F19-2262-4590-8308-2DCC97891612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21D49-FE81-4AAA-B2D8-E7E0DE21D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21D49-FE81-4AAA-B2D8-E7E0DE21DD7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1988840"/>
            <a:ext cx="57606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Интегрированное занятие на тему: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«День народного единства»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детей подготовительной  к школе группы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(Интеграция образовательных областей: познавательной, художественно-эстетической, речевой, социально – коммуникативной)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72200" y="3861048"/>
            <a:ext cx="204876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Авторы-составители,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воспитатели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подготовительной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школе группы: </a:t>
            </a:r>
          </a:p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Печникова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Н. Н.,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Селина Е. А.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96295" y="5733256"/>
            <a:ext cx="13744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п. Тазовский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0002-003-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m2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268760"/>
            <a:ext cx="8509325" cy="54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404664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Москве на Красной площади в честь победы над поляками установлен бронзовый памятник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Минину и Пожарскому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чтобы люди не забывали и чтили героев своей страны.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0002-003-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340768"/>
            <a:ext cx="6574110" cy="5211291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251520" y="404664"/>
            <a:ext cx="8568952" cy="115212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нашей стране проживает много разных народностей и национальностей. Какие народы вы знаете? (Ответы) </a:t>
            </a: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Как вы считаете, ребята, можно назвать наше время смутным? (нет) Почему? (Люди, дружат друг с другом, ни кто не грабит, не убивает, а если это случается полиция ищет преступников и наказывает их) .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0002-003-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404664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этом зале музея находится портрет главного человека нашей страны.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Найди портрет президента России.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https://wee-print.ru/wp-content/uploads/2019/07/%D0%9F%D0%BE%D1%80%D1%82%D1%80%D0%B5%D1%82-%D0%9F%D1%83%D1%82%D0%B8%D0%BD%D0%B0-%D0%9A%D0%B0%D0%B7%D0%B0%D0%BD%D1%8C-%D0%90%D1%80%D1%82%D0%9C%D0%B0%D1%81%D1%82%D0%B5%D1%80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196752"/>
            <a:ext cx="1944216" cy="2376264"/>
          </a:xfrm>
          <a:prstGeom prst="rect">
            <a:avLst/>
          </a:prstGeom>
          <a:noFill/>
        </p:spPr>
      </p:pic>
      <p:pic>
        <p:nvPicPr>
          <p:cNvPr id="3076" name="Picture 4" descr="https://muslim.ru/upload/iblock/ea4/ea494bd0f8d6cfaf2dcfabbbd7a374d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005064"/>
            <a:ext cx="2808312" cy="1871038"/>
          </a:xfrm>
          <a:prstGeom prst="rect">
            <a:avLst/>
          </a:prstGeom>
          <a:noFill/>
        </p:spPr>
      </p:pic>
      <p:pic>
        <p:nvPicPr>
          <p:cNvPr id="3078" name="Picture 6" descr="https://im0-tub-ru.yandex.net/i?id=3445b971c96fb2e63a9f54304a4a5528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268761"/>
            <a:ext cx="2160240" cy="1872208"/>
          </a:xfrm>
          <a:prstGeom prst="rect">
            <a:avLst/>
          </a:prstGeom>
          <a:noFill/>
        </p:spPr>
      </p:pic>
      <p:pic>
        <p:nvPicPr>
          <p:cNvPr id="3080" name="Picture 8" descr="https://iohotnik.ru/wp-content/uploads/2019/05/dmitriy-pesko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1268760"/>
            <a:ext cx="2592288" cy="18001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63888" y="4221088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Скажи как зовут президента Российской Федерации.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(Владимир Владимирович Путин)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0002-003-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908720"/>
            <a:ext cx="759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каждой страны есть свои государственные символы. Один из них - флаг.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Найди флаг России.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images.ru.prom.st/568893297_w640_h640_flag-rossii-90h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933056"/>
            <a:ext cx="2808312" cy="2016224"/>
          </a:xfrm>
          <a:prstGeom prst="rect">
            <a:avLst/>
          </a:prstGeom>
          <a:noFill/>
        </p:spPr>
      </p:pic>
      <p:pic>
        <p:nvPicPr>
          <p:cNvPr id="4102" name="Picture 6" descr="https://im0-tub-ru.yandex.net/i?id=aaf951966032d54a3c85175d8606cf89-l&amp;ref=rim&amp;n=13&amp;w=1920&amp;h=12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628800"/>
            <a:ext cx="2556284" cy="1656184"/>
          </a:xfrm>
          <a:prstGeom prst="rect">
            <a:avLst/>
          </a:prstGeom>
          <a:noFill/>
        </p:spPr>
      </p:pic>
      <p:pic>
        <p:nvPicPr>
          <p:cNvPr id="4104" name="Picture 8" descr="https://cdn.pixabay.com/photo/2015/11/11/13/39/germany-1038606__48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700808"/>
            <a:ext cx="2649895" cy="1656184"/>
          </a:xfrm>
          <a:prstGeom prst="rect">
            <a:avLst/>
          </a:prstGeom>
          <a:noFill/>
        </p:spPr>
      </p:pic>
      <p:pic>
        <p:nvPicPr>
          <p:cNvPr id="4106" name="Picture 10" descr="https://avatars.mds.yandex.net/get-zen_doc/1582279/pub_5d0cda46b34feb00af5de5b7_5d0cdae795065500b1715331/scale_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789040"/>
            <a:ext cx="4024447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0002-003-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7704" y="332656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Второй государственный символ – герб.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Найди герб Российской Федерации.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ic.pics.livejournal.com/pesreakzii/62630194/150733/150733_9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2651639" cy="2480756"/>
          </a:xfrm>
          <a:prstGeom prst="rect">
            <a:avLst/>
          </a:prstGeom>
          <a:noFill/>
        </p:spPr>
      </p:pic>
      <p:pic>
        <p:nvPicPr>
          <p:cNvPr id="3076" name="Picture 4" descr="https://xn--80afnccvh1m.xn----8sbafcoeer1c5bfp.xn--90ais/files/00280/obj/110/36853/img/%D0%B3%D0%B5%D1%80%D0%B1=compress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861048"/>
            <a:ext cx="2592288" cy="2703676"/>
          </a:xfrm>
          <a:prstGeom prst="rect">
            <a:avLst/>
          </a:prstGeom>
          <a:noFill/>
        </p:spPr>
      </p:pic>
      <p:pic>
        <p:nvPicPr>
          <p:cNvPr id="3078" name="Picture 6" descr="http://files.sudrf.ru/1640/user/Gerb_R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861048"/>
            <a:ext cx="2520280" cy="2715729"/>
          </a:xfrm>
          <a:prstGeom prst="rect">
            <a:avLst/>
          </a:prstGeom>
          <a:noFill/>
        </p:spPr>
      </p:pic>
      <p:pic>
        <p:nvPicPr>
          <p:cNvPr id="3080" name="Picture 8" descr="https://im0-tub-ru.yandex.net/i?id=61984249aa730b60d67d22b6e13ddfea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1196752"/>
            <a:ext cx="2448272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0002-003-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 flipH="1">
            <a:off x="899592" y="1196752"/>
            <a:ext cx="698477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  Что нового и интересного вы сегодня узнали?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 праздник празднуют 4 ноября?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герои прославили этот праздник? 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значит «День народного единства»?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Молодцы! Вы всё знаете.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Теперь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мы напишем письмо Джеймсу, отправим все фотографии и пригласим его в гости.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548680"/>
            <a:ext cx="1224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datas/pedagogika/Patrioticheskoe-vospitanie-v-DOU/0026-026-Spasibo-za-vni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8448937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0002-003-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476672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Нам пришло письмо из Америки. Прислал письмо американец Джеймс, Джеймс обращается за помощью к вам.</a:t>
            </a:r>
          </a:p>
          <a:p>
            <a:endParaRPr lang="ru-RU" dirty="0"/>
          </a:p>
        </p:txBody>
      </p:sp>
      <p:pic>
        <p:nvPicPr>
          <p:cNvPr id="2052" name="Picture 4" descr="https://thumbs.dreamstime.com/b/%D0%BC%D0%B8-%D1%8B%D0%B9-%D1%88%D0%B0%D1%80%D0%B6-%D0%BC%D0%B0-%D1%8C%D1%87%D0%B8%D0%BA%D0%B0-%D1%80%D0%B0%D0%B7%D0%B2%D0%B5%D0%B2%D0%B0%D1%8F-%D1%81-%D0%B0%D0%BC%D0%B5%D1%80%D0%B8%D0%BA%D0%B0%D0%BD%D1%81%D0%BA%D0%B8%D0%BC-%D1%84-%D0%B0%D0%B3%D0%BE%D0%BC-3323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628800"/>
            <a:ext cx="1953444" cy="2160240"/>
          </a:xfrm>
          <a:prstGeom prst="rect">
            <a:avLst/>
          </a:prstGeom>
          <a:noFill/>
        </p:spPr>
      </p:pic>
      <p:pic>
        <p:nvPicPr>
          <p:cNvPr id="2054" name="Picture 6" descr="https://media.istockphoto.com/vectors/cartoon-map-of-usa-vector-id4829696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221088"/>
            <a:ext cx="3484485" cy="2160240"/>
          </a:xfrm>
          <a:prstGeom prst="rect">
            <a:avLst/>
          </a:prstGeom>
          <a:noFill/>
        </p:spPr>
      </p:pic>
      <p:pic>
        <p:nvPicPr>
          <p:cNvPr id="2056" name="Picture 8" descr="https://st2.depositphotos.com/1005979/7417/i/950/depositphotos_74171185-stock-photo-blank-envelope-blue-lining-invit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412776"/>
            <a:ext cx="4842843" cy="51125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87624" y="26369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31640" y="2390763"/>
            <a:ext cx="33843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«Дорогие дети!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хочу посетить вашу страну.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Помогите узнать о вашей многонациональной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стране:вашу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столицу, герб, флаг, президента.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  Что вы знаете о своей стране?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Куда можно сходить на экскурсию?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 Какой город посетить в первую очередь?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Я буду очень ждать вашего ответа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0002-003-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https://v3toys.ru/kiwi-public-data/Kiwi_Img/013200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980728"/>
            <a:ext cx="5112568" cy="51125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23728" y="40466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Ответь на вопросы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41277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23528" y="2595101"/>
            <a:ext cx="324036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Ребята, вы знаете что это? (глобус)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 что это такое - глобус? 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(наша Земля, планета).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обозначено на глобусе?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какие страны вам известны?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 самая большая страна?  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(Э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Россия.)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Ребята, а какая наша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Родина?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(Дети  подбирают красивые точные слова к слову Родина) ...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Родина у нас какая? (Красивая, большая и т.д.)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5567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1412776"/>
            <a:ext cx="28083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Ребята, вы хотите помочь Джеймсу? (Да).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0002-003-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0" y="4766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Какой праздник отмечается 4 ноября?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ds5ishim.ru/sites/default/files/03dd2058f1fbcd2ea6e7556eb90b003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8"/>
            <a:ext cx="8052048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0002-003-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1760" y="62068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Речевая игра «Да – нет»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196752"/>
            <a:ext cx="32403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Крепко будем мы дружить? (Да)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Нашей дружбой дорожить? (Да)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Вместе будем мы играть? (Да)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Ну, а другу помогать? (Да)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Друга надо разозлить?(Нет)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улыбку подарить?(Да)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Подарим друг другу улыбку?(Да)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Дети вы готовы к путешествию? (Да)</a:t>
            </a:r>
          </a:p>
          <a:p>
            <a:pPr>
              <a:lnSpc>
                <a:spcPct val="150000"/>
              </a:lnSpc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ds05.infourok.ru/uploads/ex/0904/0009cd03-8774cdca/1/img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772816"/>
            <a:ext cx="4895528" cy="4337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0002-003-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67744" y="476672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Динамическая пауза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268760"/>
            <a:ext cx="475252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Полетели, полетели,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(Стойка ноги врозь)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Вперед руками завертели.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(Вращение руками перед грудью)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Руки в стороны – в полет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Отправляем самолет,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(Развести горизонтально руки в стороны)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Правое крыло вперед,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(Поворот туловища вправо с заведением правой руки вперед)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Левое крыло вперед.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(Поворот туловища влево с заведением левой руки вперед)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Раз, два, три, четыре –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Полетел наш самолет.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Замечательный пилот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путь отправил самолет.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(Произвольный бег с расставленными в стороны руками)</a:t>
            </a:r>
          </a:p>
          <a:p>
            <a:endParaRPr lang="ru-RU" dirty="0"/>
          </a:p>
        </p:txBody>
      </p:sp>
      <p:pic>
        <p:nvPicPr>
          <p:cNvPr id="8194" name="Picture 2" descr="https://st.depositphotos.com/1526816/2282/v/950/depositphotos_22821664-stock-illustration-an-airplane-with-three-playfu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4248472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0002-003-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620689"/>
            <a:ext cx="7704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с вами приземлились в самом сердце нашей страны, в столице России. Как называется столица Российской Федерации? </a:t>
            </a:r>
          </a:p>
          <a:p>
            <a:endParaRPr lang="ru-RU" dirty="0"/>
          </a:p>
        </p:txBody>
      </p:sp>
      <p:pic>
        <p:nvPicPr>
          <p:cNvPr id="7170" name="Picture 2" descr="https://i.ucrazy.ru/files/pics/2015.09/1442133736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556792"/>
            <a:ext cx="7286649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0002-003-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83768" y="47667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/>
              <a:t>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Экскурсия «Музей»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 descr="6348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908720"/>
            <a:ext cx="3866830" cy="2974484"/>
          </a:xfrm>
          <a:prstGeom prst="rect">
            <a:avLst/>
          </a:prstGeom>
        </p:spPr>
      </p:pic>
      <p:pic>
        <p:nvPicPr>
          <p:cNvPr id="8" name="Рисунок 7" descr="6348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251750"/>
            <a:ext cx="4442894" cy="34176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16016" y="980728"/>
            <a:ext cx="39604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Трудное время переживала Россия в 17 веке. Его назвали Смутой (все смешалось, ничего не понять). Царский род прекратился, царя не было, появились самозванцы, старавшиеся силой захватить власть и престол.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4077072"/>
            <a:ext cx="38164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Воспользовавшись внутренними смутами, в Россию вторглись иностранцы – шведы и поляки. Разбойничьи шайки грабили и губили народ. Казалось, помощи было ждать неоткуда. Трудно было жителям Москвы, захватчики разрушили их дома, осквернили храмы.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0002-003-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126_09_2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8424936" cy="5040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5445224"/>
            <a:ext cx="8604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защиту своей родной земли встали Кузьма Минин и Дмитрий Пожарский. Собрали они войско, помолились Небесной Заступнице иконе Пресвятой Богородицы и пошли освобождать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столицу России – Москву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главную крепость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Кремль.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502</Words>
  <Application>Microsoft Office PowerPoint</Application>
  <PresentationFormat>Экран (4:3)</PresentationFormat>
  <Paragraphs>76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Селина Елена Александровна</cp:lastModifiedBy>
  <cp:revision>26</cp:revision>
  <dcterms:created xsi:type="dcterms:W3CDTF">2020-11-01T07:12:08Z</dcterms:created>
  <dcterms:modified xsi:type="dcterms:W3CDTF">2020-11-02T09:07:10Z</dcterms:modified>
</cp:coreProperties>
</file>