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4" r:id="rId6"/>
    <p:sldId id="265" r:id="rId7"/>
    <p:sldId id="261" r:id="rId8"/>
    <p:sldId id="262" r:id="rId9"/>
    <p:sldId id="263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CC1B-19BA-4E3E-B6EA-C436AE034F82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339C-E4BB-4CCA-B0DE-2A61EC184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339C-E4BB-4CCA-B0DE-2A61EC1849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339C-E4BB-4CCA-B0DE-2A61EC1849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44178"/>
            <a:ext cx="6408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«Маленькие кулинары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идут на помощь Поваренку»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4149080"/>
            <a:ext cx="1741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021288"/>
            <a:ext cx="1842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Тазовский 2020г.</a:t>
            </a:r>
          </a:p>
          <a:p>
            <a:endParaRPr lang="ru-RU" dirty="0"/>
          </a:p>
        </p:txBody>
      </p:sp>
      <p:pic>
        <p:nvPicPr>
          <p:cNvPr id="1028" name="Picture 4" descr="https://s3-eu-west-1.amazonaws.com/uploads.playbaamboozle.com/uploads/images/18166/1574602354_168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489512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76672"/>
            <a:ext cx="713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6. Разложите печенье по формам, но чтобы оно не слиплось,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раскладывать будем на расстоянии, через клеточку.</a:t>
            </a:r>
          </a:p>
        </p:txBody>
      </p:sp>
      <p:pic>
        <p:nvPicPr>
          <p:cNvPr id="25601" name="Picture 1" descr="C:\Users\User\Desktop\pattern-block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66616" y="33784"/>
            <a:ext cx="4320480" cy="6502400"/>
          </a:xfrm>
          <a:prstGeom prst="rect">
            <a:avLst/>
          </a:prstGeom>
          <a:noFill/>
        </p:spPr>
      </p:pic>
      <p:pic>
        <p:nvPicPr>
          <p:cNvPr id="5" name="Picture 2" descr="https://thumbs.dreamstime.com/b/%D1%84%D0%BE%D1%80%D0%BC%D0%B0-%D1%82%D1%80%D0%B5%D1%83%D0%B3%D0%BE%D0%BB%D1%8C%D0%BD%D0%B8%D0%BA%D0%B0-%D0%BE%D0%B1%D0%BB%D0%BE%D0%BC%D0%BE%D0%BA%D0%BE%D0%B2-%D1%88%D1%83%D1%82%D0%B8%D1%85%D0%B8-%D0%B8%D0%B7%D0%BE%D0%BB%D0%B8%D1%80%D0%BE%D0%B2%D0%B0%D0%BD%D0%BD%D0%B0%D1%8F-%D0%BD%D0%B0-%D0%B1%D0%B5%D0%BB%D0%BE%D0%B9-149769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76872"/>
            <a:ext cx="864096" cy="936104"/>
          </a:xfrm>
          <a:prstGeom prst="rect">
            <a:avLst/>
          </a:prstGeom>
          <a:noFill/>
        </p:spPr>
      </p:pic>
      <p:pic>
        <p:nvPicPr>
          <p:cNvPr id="6" name="Picture 2" descr="https://thumbs.dreamstime.com/b/%D1%84%D0%BE%D1%80%D0%BC%D0%B0-%D1%82%D1%80%D0%B5%D1%83%D0%B3%D0%BE%D0%BB%D1%8C%D0%BD%D0%B8%D0%BA%D0%B0-%D0%BE%D0%B1%D0%BB%D0%BE%D0%BC%D0%BE%D0%BA%D0%BE%D0%B2-%D1%88%D1%83%D1%82%D0%B8%D1%85%D0%B8-%D0%B8%D0%B7%D0%BE%D0%BB%D0%B8%D1%80%D0%BE%D0%B2%D0%B0%D0%BD%D0%BD%D0%B0%D1%8F-%D0%BD%D0%B0-%D0%B1%D0%B5%D0%BB%D0%BE%D0%B9-149769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2" descr="https://thumbs.dreamstime.com/b/%D1%84%D0%BE%D1%80%D0%BC%D0%B0-%D1%82%D1%80%D0%B5%D1%83%D0%B3%D0%BE%D0%BB%D1%8C%D0%BD%D0%B8%D0%BA%D0%B0-%D0%BE%D0%B1%D0%BB%D0%BE%D0%BC%D0%BE%D0%BA%D0%BE%D0%B2-%D1%88%D1%83%D1%82%D0%B8%D1%85%D0%B8-%D0%B8%D0%B7%D0%BE%D0%BB%D0%B8%D1%80%D0%BE%D0%B2%D0%B0%D0%BD%D0%BD%D0%B0%D1%8F-%D0%BD%D0%B0-%D0%B1%D0%B5%D0%BB%D0%BE%D0%B9-149769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348880"/>
            <a:ext cx="864096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5733256"/>
            <a:ext cx="736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тетрадном листке нарисуйте печенье, расположив их через клеточку.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612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 ребята. Вы справились со всеми заданиями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помогли Поваренку.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1556792"/>
            <a:ext cx="724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мы вам предлагаем слепить из пластилина печенье для игры в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 «Магазин». Ребята, постарайтесь украсить свое печенье узорами.</a:t>
            </a:r>
          </a:p>
        </p:txBody>
      </p:sp>
      <p:pic>
        <p:nvPicPr>
          <p:cNvPr id="26626" name="Picture 2" descr="https://img0.liveinternet.ru/images/attach/c/4/78/949/78949328_large_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3600400" cy="3384376"/>
          </a:xfrm>
          <a:prstGeom prst="rect">
            <a:avLst/>
          </a:prstGeom>
          <a:noFill/>
        </p:spPr>
      </p:pic>
      <p:pic>
        <p:nvPicPr>
          <p:cNvPr id="26628" name="Picture 4" descr="https://life-sovet.ru/wp-content/uploads/2020/01/podelki-iz-testa---105-foto-luchshih-idey-i-varianty-iz-realizacii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435" y="2564904"/>
            <a:ext cx="350803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 descr="http://900igr.net/up/datas/57557/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705678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6" name="Picture 6" descr="https://thumbs.dreamstime.com/b/%D0%BA%D1%80%D0%B0%D1%81%D0%BD%D1%8B%D0%B9-%D0%BA%D0%BE%D0%BD%D0%B2%D0%B5%D1%80%D1%82-%D1%81-%D0%BA%D0%B0%D1%80%D1%82%D0%BE%D1%87%D0%BA%D0%BE%D0%B9-5754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6254409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743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нам пришло пригласительное письмо из кондитерской фабрики.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Давайте прочитаем что там написано.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7434" y="2132856"/>
            <a:ext cx="34948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Здравствуйте ребята, я 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Поваренок.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Скоро праздники и мы не успеваем испечь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достаточное количество печенья.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Помогите пожалуйста мне. Ведь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 уже совсем большие и многое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умеете сами.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Очень надеюсь на вашу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648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поможем Поваренку? Поедем в кондитерскую фабрику?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20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того, чтобы попасть в кондитерскую фабрику нам надо выполнить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196752"/>
            <a:ext cx="388843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в автобусе сидим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сидим, и сидим. 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(хлопки по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коленят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из окошечка глядим, все глядим. 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(ладонь ко лбу)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Глядим назад, глядим вперёд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(повороты)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так - вот,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так - вот.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 что ж автобус не везёт, не везёт?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Колёса закружились 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(руками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рулеточка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так -вот, вот так –вот.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Вперёд мы покатились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так –вот, вот так  –вот.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щётки по стеклу шуршат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(ладони влево вправо)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капельки смести хотят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бжик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мы не просто так сидим,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громко, громко все гудим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Пускай автобус наш трясёт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(трясут телом)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Вот так -вот, вот так -вот.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едем, едем всё вперёд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9458" name="Picture 2" descr="https://i.pinimg.com/736x/08/c3/73/08c3730f9c7ed34be3316361655675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24405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2" name="Picture 4" descr="https://i.pinimg.com/originals/81/1a/c4/811ac4bfeaac098fbd2ac044be6b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849" y="1412776"/>
            <a:ext cx="6840760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37521" y="548680"/>
            <a:ext cx="5547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 пожаловать в кондитерскую фабрику!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помочь Поваренку, на надо выполнить задания.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6937" y="548680"/>
            <a:ext cx="678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1. Ребята, измерьте сколько ложек муки входит в 1 стакан?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(Помните, что мера – это 1 чайная ложка муки без горки.) </a:t>
            </a:r>
          </a:p>
        </p:txBody>
      </p:sp>
      <p:pic>
        <p:nvPicPr>
          <p:cNvPr id="4098" name="Picture 2" descr="http://pekdom.ru/uploads/posts/2019-01/1547376887_135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3936437" cy="3744416"/>
          </a:xfrm>
          <a:prstGeom prst="rect">
            <a:avLst/>
          </a:prstGeom>
          <a:noFill/>
        </p:spPr>
      </p:pic>
      <p:pic>
        <p:nvPicPr>
          <p:cNvPr id="4100" name="Picture 4" descr="https://static6.depositphotos.com/1003722/641/i/950/depositphotos_6415381-stock-photo-spoon-with-sug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6096" y="1556792"/>
            <a:ext cx="3164952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1213" y="548680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2. «Определи время выпечки». </a:t>
            </a:r>
          </a:p>
        </p:txBody>
      </p:sp>
      <p:pic>
        <p:nvPicPr>
          <p:cNvPr id="24578" name="Picture 2" descr="https://www.memotest.ru/ImageUpload/9e781e63-d9b1-4b1e-9b26-30ed04f36d65/11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3260950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1268760"/>
            <a:ext cx="28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изображено на часах?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1268760"/>
            <a:ext cx="206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(Цифры и стрелки)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1556792"/>
            <a:ext cx="351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показывает длинная стрелка?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328" y="1556792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(Минуты)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1844824"/>
            <a:ext cx="35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показывает короткая стрелка?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184482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(Часы)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2132856"/>
            <a:ext cx="426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 время, установленное на часах.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960" y="249289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(10 часов 00 минут)</a:t>
            </a:r>
          </a:p>
        </p:txBody>
      </p:sp>
      <p:pic>
        <p:nvPicPr>
          <p:cNvPr id="24580" name="Picture 4" descr="https://tyfu-cymraeg.co.uk/wp-content/uploads/2020/04/eleven-o-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2664296" cy="26642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23928" y="4005064"/>
            <a:ext cx="479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 время, которое будет на часах через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один час, когда нам надо будет доставать из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духовки печенье.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960" y="5157192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(11 часов 00 минут)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3. Сосчитай булочки на противнях.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1247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Повара испекли булочки на двух противнях (на одном булочки расположены в 2 ряда по 6 шт., а на другом – в 3 ряда по 4 шт.). На каком противне поместилось больше булочек?</a:t>
            </a:r>
          </a:p>
        </p:txBody>
      </p:sp>
      <p:pic>
        <p:nvPicPr>
          <p:cNvPr id="16386" name="Picture 2" descr="https://im0-tub-ru.yandex.net/i?id=503fb44658ed8fbbc7076ccc547dd1f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3888432" cy="2719807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503fb44658ed8fbbc7076ccc547dd1f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888432" cy="2719807"/>
          </a:xfrm>
          <a:prstGeom prst="rect">
            <a:avLst/>
          </a:prstGeom>
          <a:noFill/>
        </p:spPr>
      </p:pic>
      <p:pic>
        <p:nvPicPr>
          <p:cNvPr id="16390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23624"/>
            <a:ext cx="576064" cy="431964"/>
          </a:xfrm>
          <a:prstGeom prst="rect">
            <a:avLst/>
          </a:prstGeom>
          <a:noFill/>
        </p:spPr>
      </p:pic>
      <p:pic>
        <p:nvPicPr>
          <p:cNvPr id="9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61048"/>
            <a:ext cx="600816" cy="450524"/>
          </a:xfrm>
          <a:prstGeom prst="rect">
            <a:avLst/>
          </a:prstGeom>
          <a:noFill/>
        </p:spPr>
      </p:pic>
      <p:pic>
        <p:nvPicPr>
          <p:cNvPr id="10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45024"/>
            <a:ext cx="600816" cy="450524"/>
          </a:xfrm>
          <a:prstGeom prst="rect">
            <a:avLst/>
          </a:prstGeom>
          <a:noFill/>
        </p:spPr>
      </p:pic>
      <p:pic>
        <p:nvPicPr>
          <p:cNvPr id="11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429000"/>
            <a:ext cx="600816" cy="450524"/>
          </a:xfrm>
          <a:prstGeom prst="rect">
            <a:avLst/>
          </a:prstGeom>
          <a:noFill/>
        </p:spPr>
      </p:pic>
      <p:pic>
        <p:nvPicPr>
          <p:cNvPr id="12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600816" cy="450524"/>
          </a:xfrm>
          <a:prstGeom prst="rect">
            <a:avLst/>
          </a:prstGeom>
          <a:noFill/>
        </p:spPr>
      </p:pic>
      <p:pic>
        <p:nvPicPr>
          <p:cNvPr id="13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96952"/>
            <a:ext cx="600816" cy="450524"/>
          </a:xfrm>
          <a:prstGeom prst="rect">
            <a:avLst/>
          </a:prstGeom>
          <a:noFill/>
        </p:spPr>
      </p:pic>
      <p:pic>
        <p:nvPicPr>
          <p:cNvPr id="14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365104"/>
            <a:ext cx="600816" cy="450524"/>
          </a:xfrm>
          <a:prstGeom prst="rect">
            <a:avLst/>
          </a:prstGeom>
          <a:noFill/>
        </p:spPr>
      </p:pic>
      <p:pic>
        <p:nvPicPr>
          <p:cNvPr id="15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49080"/>
            <a:ext cx="600816" cy="450524"/>
          </a:xfrm>
          <a:prstGeom prst="rect">
            <a:avLst/>
          </a:prstGeom>
          <a:noFill/>
        </p:spPr>
      </p:pic>
      <p:pic>
        <p:nvPicPr>
          <p:cNvPr id="16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600816" cy="450524"/>
          </a:xfrm>
          <a:prstGeom prst="rect">
            <a:avLst/>
          </a:prstGeom>
          <a:noFill/>
        </p:spPr>
      </p:pic>
      <p:pic>
        <p:nvPicPr>
          <p:cNvPr id="17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17032"/>
            <a:ext cx="600816" cy="450524"/>
          </a:xfrm>
          <a:prstGeom prst="rect">
            <a:avLst/>
          </a:prstGeom>
          <a:noFill/>
        </p:spPr>
      </p:pic>
      <p:pic>
        <p:nvPicPr>
          <p:cNvPr id="18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600816" cy="450524"/>
          </a:xfrm>
          <a:prstGeom prst="rect">
            <a:avLst/>
          </a:prstGeom>
          <a:noFill/>
        </p:spPr>
      </p:pic>
      <p:pic>
        <p:nvPicPr>
          <p:cNvPr id="19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600816" cy="450524"/>
          </a:xfrm>
          <a:prstGeom prst="rect">
            <a:avLst/>
          </a:prstGeom>
          <a:noFill/>
        </p:spPr>
      </p:pic>
      <p:pic>
        <p:nvPicPr>
          <p:cNvPr id="28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45024"/>
            <a:ext cx="576064" cy="431964"/>
          </a:xfrm>
          <a:prstGeom prst="rect">
            <a:avLst/>
          </a:prstGeom>
          <a:noFill/>
        </p:spPr>
      </p:pic>
      <p:pic>
        <p:nvPicPr>
          <p:cNvPr id="29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576064" cy="431964"/>
          </a:xfrm>
          <a:prstGeom prst="rect">
            <a:avLst/>
          </a:prstGeom>
          <a:noFill/>
        </p:spPr>
      </p:pic>
      <p:pic>
        <p:nvPicPr>
          <p:cNvPr id="30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576064" cy="431964"/>
          </a:xfrm>
          <a:prstGeom prst="rect">
            <a:avLst/>
          </a:prstGeom>
          <a:noFill/>
        </p:spPr>
      </p:pic>
      <p:pic>
        <p:nvPicPr>
          <p:cNvPr id="31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068960"/>
            <a:ext cx="576064" cy="431964"/>
          </a:xfrm>
          <a:prstGeom prst="rect">
            <a:avLst/>
          </a:prstGeom>
          <a:noFill/>
        </p:spPr>
      </p:pic>
      <p:pic>
        <p:nvPicPr>
          <p:cNvPr id="32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576064" cy="431964"/>
          </a:xfrm>
          <a:prstGeom prst="rect">
            <a:avLst/>
          </a:prstGeom>
          <a:noFill/>
        </p:spPr>
      </p:pic>
      <p:pic>
        <p:nvPicPr>
          <p:cNvPr id="33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56992"/>
            <a:ext cx="576064" cy="431964"/>
          </a:xfrm>
          <a:prstGeom prst="rect">
            <a:avLst/>
          </a:prstGeom>
          <a:noFill/>
        </p:spPr>
      </p:pic>
      <p:pic>
        <p:nvPicPr>
          <p:cNvPr id="34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645024"/>
            <a:ext cx="576064" cy="431964"/>
          </a:xfrm>
          <a:prstGeom prst="rect">
            <a:avLst/>
          </a:prstGeom>
          <a:noFill/>
        </p:spPr>
      </p:pic>
      <p:pic>
        <p:nvPicPr>
          <p:cNvPr id="35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01008"/>
            <a:ext cx="576064" cy="431964"/>
          </a:xfrm>
          <a:prstGeom prst="rect">
            <a:avLst/>
          </a:prstGeom>
          <a:noFill/>
        </p:spPr>
      </p:pic>
      <p:pic>
        <p:nvPicPr>
          <p:cNvPr id="36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89040"/>
            <a:ext cx="576064" cy="431964"/>
          </a:xfrm>
          <a:prstGeom prst="rect">
            <a:avLst/>
          </a:prstGeom>
          <a:noFill/>
        </p:spPr>
      </p:pic>
      <p:pic>
        <p:nvPicPr>
          <p:cNvPr id="37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17032"/>
            <a:ext cx="576064" cy="431964"/>
          </a:xfrm>
          <a:prstGeom prst="rect">
            <a:avLst/>
          </a:prstGeom>
          <a:noFill/>
        </p:spPr>
      </p:pic>
      <p:pic>
        <p:nvPicPr>
          <p:cNvPr id="38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05064"/>
            <a:ext cx="576064" cy="431964"/>
          </a:xfrm>
          <a:prstGeom prst="rect">
            <a:avLst/>
          </a:prstGeom>
          <a:noFill/>
        </p:spPr>
      </p:pic>
      <p:pic>
        <p:nvPicPr>
          <p:cNvPr id="39" name="Picture 6" descr="https://itrumak.bazium.com/images/004/403/613/4403613/1707x1280crop/6f86dd4e0971355699aef3d950cfb5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576064" cy="43196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771800" y="5589240"/>
            <a:ext cx="37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(На обоих противнях по 12 булочек)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396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4. Выполни физкультминутку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836712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Испечем бисквит мы пышный,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(встали на носочки, потянули руки вверх и развели в стороны)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Он получился отличный!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(руки вперед, показываем жест, обозначающий, что все  у нас хорошо)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теперь, давайте смело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(шаг на месте, вокруг себя)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Превратим его  в шедевр!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(шаг на месте, вокруг себя)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мы украсить можем,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(развели руки в стороны)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мы вишенку положим,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(протянули  ручки, с наклоном корпуса,  вперед)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Кремом мы  оформим бок,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(руки в бок, и наклонные движения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влево, в право)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Всем спасибо, кто помог!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(поклонились до земли)</a:t>
            </a:r>
          </a:p>
        </p:txBody>
      </p:sp>
      <p:pic>
        <p:nvPicPr>
          <p:cNvPr id="2052" name="Picture 4" descr="https://pickimage.ru/wp-content/uploads/images/detskie/cook/povar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396/00072f85-6ce72b26/2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404664"/>
            <a:ext cx="40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5. «Определи форму печенья»</a:t>
            </a:r>
          </a:p>
        </p:txBody>
      </p:sp>
      <p:pic>
        <p:nvPicPr>
          <p:cNvPr id="2" name="Picture 2" descr="https://thumbs.dreamstime.com/b/%D1%84%D0%BE%D1%80%D0%BC%D0%B0-%D1%82%D1%80%D0%B5%D1%83%D0%B3%D0%BE%D0%BB%D1%8C%D0%BD%D0%B8%D0%BA%D0%B0-%D0%BE%D0%B1%D0%BB%D0%BE%D0%BC%D0%BE%D0%BA%D0%BE%D0%B2-%D1%88%D1%83%D1%82%D0%B8%D1%85%D0%B8-%D0%B8%D0%B7%D0%BE%D0%BB%D0%B8%D1%80%D0%BE%D0%B2%D0%B0%D0%BD%D0%BD%D0%B0%D1%8F-%D0%BD%D0%B0-%D0%B1%D0%B5%D0%BB%D0%BE%D0%B9-149769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64704"/>
            <a:ext cx="1656184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1052736"/>
            <a:ext cx="362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какую геометрическую фигуру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похоже это печенье?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628800"/>
            <a:ext cx="348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(Печенье похоже на треугольник)</a:t>
            </a:r>
          </a:p>
        </p:txBody>
      </p:sp>
      <p:pic>
        <p:nvPicPr>
          <p:cNvPr id="1028" name="Picture 4" descr="https://madein.md/files/products/biscuiti-cu-vani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348880"/>
            <a:ext cx="2448272" cy="16561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2564904"/>
            <a:ext cx="356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какую геометрическую фигуру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похоже это печенье?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3284984"/>
            <a:ext cx="305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(Печенье похоже на квадрат)</a:t>
            </a:r>
          </a:p>
        </p:txBody>
      </p:sp>
      <p:pic>
        <p:nvPicPr>
          <p:cNvPr id="1032" name="Picture 8" descr="https://i.ytimg.com/vi/OuuEQ9iuGR0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08720"/>
            <a:ext cx="2304256" cy="1296144"/>
          </a:xfrm>
          <a:prstGeom prst="rect">
            <a:avLst/>
          </a:prstGeom>
          <a:noFill/>
        </p:spPr>
      </p:pic>
      <p:pic>
        <p:nvPicPr>
          <p:cNvPr id="1034" name="Picture 10" descr="https://steamuserimages-a.akamaihd.net/ugc/803241328787102267/8DC68C03F45BE969B91DB7E108CAB6647AB4D007/?imw=512&amp;amp;imh=512&amp;amp;ima=fit&amp;amp;impolicy=Letterbox&amp;amp;imcolor=%23000000&amp;amp;letterbox=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204864"/>
            <a:ext cx="1800200" cy="1800200"/>
          </a:xfrm>
          <a:prstGeom prst="rect">
            <a:avLst/>
          </a:prstGeom>
          <a:noFill/>
        </p:spPr>
      </p:pic>
      <p:pic>
        <p:nvPicPr>
          <p:cNvPr id="1035" name="Picture 11" descr="C:\Users\User\Desktop\00000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293096"/>
            <a:ext cx="1584176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47864" y="4365104"/>
            <a:ext cx="3566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какую геометрическую фигуру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похоже это печенье?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5085184"/>
            <a:ext cx="376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(Печенье похоже на шестиугольник)</a:t>
            </a:r>
          </a:p>
          <a:p>
            <a:endParaRPr lang="ru-RU" dirty="0"/>
          </a:p>
        </p:txBody>
      </p:sp>
      <p:pic>
        <p:nvPicPr>
          <p:cNvPr id="1037" name="Picture 13" descr="https://im0-tub-ru.yandex.net/i?id=866f72290276f71363c58640b79c5c18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365104"/>
            <a:ext cx="1700909" cy="149120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03648" y="5733256"/>
            <a:ext cx="644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можно назвать эти геометрические фигуры одним словом?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7664" y="6093296"/>
            <a:ext cx="199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(Многоугольники)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4" grpId="0" build="p"/>
      <p:bldP spid="15" grpId="0" build="p"/>
      <p:bldP spid="17" grpId="0" build="p"/>
      <p:bldP spid="1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721</Words>
  <Application>Microsoft Office PowerPoint</Application>
  <PresentationFormat>Экран (4:3)</PresentationFormat>
  <Paragraphs>90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34</cp:revision>
  <dcterms:created xsi:type="dcterms:W3CDTF">2020-12-08T05:18:15Z</dcterms:created>
  <dcterms:modified xsi:type="dcterms:W3CDTF">2020-12-09T07:45:39Z</dcterms:modified>
</cp:coreProperties>
</file>