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F1FD6-4D1B-4AE0-84A4-1E60879D1C64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6FD86-D8DF-49F0-B3A1-263C13E1BF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7;&#1077;&#1083;&#1080;&#1085;&#1099;\Desktop\&#1076;&#1080;&#1089;&#1090;&#1072;&#1085;&#1090;\videoplayback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672" y="1484784"/>
            <a:ext cx="6192688" cy="1614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Интегрированное занятие в подготовительной к школе группе на тему: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«Зимняя сказка»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216" y="3212976"/>
            <a:ext cx="1741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Селина Е.А.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Печникова Н.Н.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5877272"/>
            <a:ext cx="184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Тазовский 2020г.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g.favpng.com/1/14/1/clip-art-centerblog-image-illustration-png-favpng-jmETTM5k4LKgsnfn1yz2Lki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060848"/>
            <a:ext cx="500394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692696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Следующее задание:</a:t>
            </a:r>
          </a:p>
          <a:p>
            <a:pPr algn="ctr"/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Назовите </a:t>
            </a:r>
            <a:r>
              <a:rPr lang="ru-RU" dirty="0" smtClean="0"/>
              <a:t>соседей числа </a:t>
            </a:r>
            <a:r>
              <a:rPr lang="ru-RU" dirty="0" smtClean="0"/>
              <a:t>5, 7, 9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Снеговик </a:t>
            </a:r>
            <a:r>
              <a:rPr lang="ru-RU" dirty="0" smtClean="0"/>
              <a:t>задумал число оно меньше 7, но больше 5; </a:t>
            </a:r>
            <a:endParaRPr lang="ru-RU" dirty="0" smtClean="0"/>
          </a:p>
          <a:p>
            <a:r>
              <a:rPr lang="ru-RU" dirty="0" smtClean="0"/>
              <a:t>больше </a:t>
            </a:r>
            <a:r>
              <a:rPr lang="ru-RU" dirty="0" smtClean="0"/>
              <a:t>3, но меньше </a:t>
            </a:r>
            <a:r>
              <a:rPr lang="ru-RU" dirty="0" smtClean="0"/>
              <a:t>5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Увеличьте </a:t>
            </a:r>
            <a:r>
              <a:rPr lang="ru-RU" dirty="0" smtClean="0"/>
              <a:t>число 6 на один,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Уменьши </a:t>
            </a:r>
            <a:r>
              <a:rPr lang="ru-RU" dirty="0" smtClean="0"/>
              <a:t>число 5 на </a:t>
            </a:r>
            <a:r>
              <a:rPr lang="ru-RU" dirty="0" smtClean="0"/>
              <a:t>1</a:t>
            </a:r>
          </a:p>
          <a:p>
            <a:endParaRPr lang="ru-RU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43608" y="3573016"/>
            <a:ext cx="227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Отлично справились!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926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 сегодня отлично справились со всеми заданиями. Снеговики с вами прощаются и предлагают нарисовать им друзей.</a:t>
            </a:r>
            <a:endParaRPr lang="ru-RU" dirty="0"/>
          </a:p>
        </p:txBody>
      </p:sp>
      <p:pic>
        <p:nvPicPr>
          <p:cNvPr id="25602" name="Picture 2" descr="https://i.pinimg.com/736x/ed/e6/12/ede612fea673a2c9374ac963cf006f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3773843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5608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сегодня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вам расскажу одну историю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Как- то раз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Тройка, тройка прилетела,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Скакуны в той тройке белы.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 санях сидит царица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Белокоса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белолица.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махнула рукавом –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Всё покрыла серебром.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это бывает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(Зимой)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что это за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«три белых коня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b="1" dirty="0" smtClean="0"/>
              <a:t> </a:t>
            </a:r>
            <a:endParaRPr lang="ru-RU" sz="2000" b="1" dirty="0" smtClean="0"/>
          </a:p>
          <a:p>
            <a:r>
              <a:rPr lang="ru-RU" sz="2000" dirty="0" smtClean="0"/>
              <a:t>(</a:t>
            </a:r>
            <a:r>
              <a:rPr lang="ru-RU" sz="2000" dirty="0" smtClean="0"/>
              <a:t>Зимние </a:t>
            </a:r>
            <a:r>
              <a:rPr lang="ru-RU" sz="2000" dirty="0" smtClean="0"/>
              <a:t>месяцы – декабрь, </a:t>
            </a:r>
            <a:endParaRPr lang="ru-RU" sz="2000" dirty="0" smtClean="0"/>
          </a:p>
          <a:p>
            <a:r>
              <a:rPr lang="ru-RU" sz="2000" dirty="0" smtClean="0"/>
              <a:t>январь</a:t>
            </a:r>
            <a:r>
              <a:rPr lang="ru-RU" sz="2000" dirty="0" smtClean="0"/>
              <a:t>, </a:t>
            </a:r>
            <a:r>
              <a:rPr lang="ru-RU" sz="2000" dirty="0" smtClean="0"/>
              <a:t>февраль).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И произошло это в тот месяц, который зиму начинает, а год закрывает. Как он </a:t>
            </a:r>
            <a:r>
              <a:rPr lang="ru-RU" sz="2000" dirty="0" smtClean="0"/>
              <a:t>называется? (декабрь).</a:t>
            </a:r>
            <a:endParaRPr lang="ru-RU" sz="2000" dirty="0" smtClean="0"/>
          </a:p>
          <a:p>
            <a:r>
              <a:rPr lang="ru-RU" sz="2000" dirty="0" smtClean="0"/>
              <a:t>Какой </a:t>
            </a:r>
            <a:r>
              <a:rPr lang="ru-RU" sz="2000" dirty="0" smtClean="0"/>
              <a:t>по счёту </a:t>
            </a:r>
            <a:r>
              <a:rPr lang="ru-RU" sz="2000" dirty="0" smtClean="0"/>
              <a:t>декабрь? (двенадцатый).</a:t>
            </a:r>
            <a:endParaRPr lang="ru-RU" sz="2000" dirty="0" smtClean="0"/>
          </a:p>
          <a:p>
            <a:r>
              <a:rPr lang="ru-RU" sz="2000" dirty="0" smtClean="0"/>
              <a:t>А </a:t>
            </a:r>
            <a:r>
              <a:rPr lang="ru-RU" sz="2000" dirty="0" smtClean="0"/>
              <a:t>январь? Февраль?</a:t>
            </a:r>
          </a:p>
          <a:p>
            <a:r>
              <a:rPr lang="ru-RU" sz="2000" dirty="0" smtClean="0"/>
              <a:t>Молодцы! Продолжаем </a:t>
            </a:r>
            <a:r>
              <a:rPr lang="ru-RU" sz="2000" b="1" dirty="0" smtClean="0"/>
              <a:t>сказку</a:t>
            </a:r>
            <a:r>
              <a:rPr lang="ru-RU" sz="2000" dirty="0" smtClean="0"/>
              <a:t>: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f2.ppt-online.org/files2/slide/j/JuvqH2FQVcRiM1pYXSCm0DN4L3zBZ8rh6jPGtO/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394157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жили – поживали в этом месяце снеговики.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Ну-ка, скажите, сколько 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однажды пролетала мимо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ворона, увидала снеговиков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спрашивает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 братья- близнецы?»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 снеговики даже обиделись и ответили, что они все разные и совсем не похожи друг на друга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начали спорить между собой: искать признаки сходства и отличия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помогите разрешить их спор. чем отличаются снеговики друг от друга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как вы думаете, почему ворона решила, что они близнецы? Чем они похожи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Они сделаны их круглых комьев снега, у них есть глаза, нос, рот, шапки одинаковой формы.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Так кто же прав –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снеговики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ворона?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них есть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сходства 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img.tvoymalysh.com.ua/pictures/content/8/8428_big.jpg"/>
          <p:cNvPicPr>
            <a:picLocks noChangeAspect="1" noChangeArrowheads="1"/>
          </p:cNvPicPr>
          <p:nvPr/>
        </p:nvPicPr>
        <p:blipFill>
          <a:blip r:embed="rId2" cstate="print"/>
          <a:srcRect t="15810" r="25293"/>
          <a:stretch>
            <a:fillRect/>
          </a:stretch>
        </p:blipFill>
        <p:spPr bwMode="auto">
          <a:xfrm>
            <a:off x="2987824" y="3140968"/>
            <a:ext cx="5472608" cy="320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 не забыли когда история с снеговиками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приближался Новый год.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Решили снеговики добыть себе ёлку, а снегу много намело. Идти тяжело, давайте вместе со снеговиками пройдёмся и разомнёмся.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888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 сегодня шёл с утра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(руки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вверх,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вниз)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Рады снегу детвора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(хлопки/прыжки)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 на ветках,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(руки вверх)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дорожках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(руки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присесть)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носу и на ладошках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(показывают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 и ладошки)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g-fotki.yandex.ru/get/214545/137309491.53/0_1c498c_518ca5b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83446"/>
            <a:ext cx="3888432" cy="338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Погуляли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 снеговиками, садимся и давайте сделаем для снеговиков свои ёлочки : игровое упражнение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«Ёлочка из палочек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Приготовьте счётные палочки или карандаши и выложите из них ёлочку.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avatars.mds.yandex.net/get-pdb/2264533/45f1b064-7d33-4e79-8230-6996a39b9bca/s1200"/>
          <p:cNvPicPr>
            <a:picLocks noChangeAspect="1" noChangeArrowheads="1"/>
          </p:cNvPicPr>
          <p:nvPr/>
        </p:nvPicPr>
        <p:blipFill>
          <a:blip r:embed="rId2" cstate="print"/>
          <a:srcRect l="10854" t="13963" r="9224" b="12035"/>
          <a:stretch>
            <a:fillRect/>
          </a:stretch>
        </p:blipFill>
        <p:spPr bwMode="auto">
          <a:xfrm>
            <a:off x="1619672" y="2204864"/>
            <a:ext cx="583264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давайте сделаем коврики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ёлочки. Приготовьте чистый лист бумаги и цветные карандаши.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правом верхнем углу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нарисуте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красный круг;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правом нижнем углу - жёлтый круг;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левом верхнем углу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левом нижнем углу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зелёный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середине нижней стороны - красный квадрат,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фиолетовый круг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середине верхней стороны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жёлтый квадрат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середине левой стороны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нарисуйте фигуру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тремя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углами и закрась её голубым цветом. Молодцы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замечательные коврики получились.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077072"/>
            <a:ext cx="3888432" cy="2376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96136" y="4149080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24128" y="5805264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55776" y="5805264"/>
            <a:ext cx="576064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55776" y="4149080"/>
            <a:ext cx="576064" cy="5760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5877272"/>
            <a:ext cx="504056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11960" y="4869160"/>
            <a:ext cx="648072" cy="6480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149080"/>
            <a:ext cx="504056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555776" y="4869160"/>
            <a:ext cx="648072" cy="64807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908720"/>
            <a:ext cx="7128792" cy="5346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710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Выполните гимнастику для глаз, следите за обитателями леса только глазами.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пока вы делали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гимнастику и заметила, что под нашей ёлкой что- 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есть..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age.freepik.com/free-vector/christmas-letter-template-with-a-snowman_23-2147724735.jpg"/>
          <p:cNvPicPr>
            <a:picLocks noChangeAspect="1" noChangeArrowheads="1"/>
          </p:cNvPicPr>
          <p:nvPr/>
        </p:nvPicPr>
        <p:blipFill>
          <a:blip r:embed="rId2" cstate="print"/>
          <a:srcRect b="7470"/>
          <a:stretch>
            <a:fillRect/>
          </a:stretch>
        </p:blipFill>
        <p:spPr bwMode="auto">
          <a:xfrm>
            <a:off x="1835696" y="836712"/>
            <a:ext cx="5674618" cy="5250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3573016"/>
            <a:ext cx="2790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Дорогие ребята,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– Снеговики, узнали, что вы скоро пойдёте в школу и решили проверить что вы знаете.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ответите ли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все наши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вопросы.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начала решите задачки: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Мальчики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живут в трёхэтажном доме. Не на первом и не на третьем. На каком этаже находится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квартира?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дуб толще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берёзы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берёза…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днём светло, то ночью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папа выше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мама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среда, то завтра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Днём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играл, а ночью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волк бежит быстро, то черепаха…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папа вышел раньше из дома,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зимой холодно, то летом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m0-tub-ru.yandex.net/i?id=25c881cd1ae4a64c0fdcf41eb0b6e6f5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3173752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5013176"/>
            <a:ext cx="342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Молодцы! Отлично справились!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424</Words>
  <Application>Microsoft Office PowerPoint</Application>
  <PresentationFormat>Экран (4:3)</PresentationFormat>
  <Paragraphs>80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Селины</dc:creator>
  <cp:lastModifiedBy>Селина Елена Александровна</cp:lastModifiedBy>
  <cp:revision>2</cp:revision>
  <dcterms:created xsi:type="dcterms:W3CDTF">2020-12-11T12:22:02Z</dcterms:created>
  <dcterms:modified xsi:type="dcterms:W3CDTF">2020-12-11T15:02:21Z</dcterms:modified>
</cp:coreProperties>
</file>