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3" r:id="rId3"/>
    <p:sldId id="266" r:id="rId4"/>
    <p:sldId id="267" r:id="rId5"/>
    <p:sldId id="268" r:id="rId6"/>
    <p:sldId id="269" r:id="rId7"/>
    <p:sldId id="272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56" y="0"/>
            <a:ext cx="9285356" cy="69640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6038" y="1852567"/>
            <a:ext cx="5035828" cy="841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 w="0"/>
                <a:solidFill>
                  <a:srgbClr val="003374"/>
                </a:solidFill>
                <a:latin typeface="+mn-lt"/>
              </a:rPr>
              <a:t>Клуб «</a:t>
            </a:r>
            <a:r>
              <a:rPr lang="ru-RU" sz="3600" b="1" dirty="0" err="1">
                <a:ln w="0"/>
                <a:solidFill>
                  <a:srgbClr val="003374"/>
                </a:solidFill>
                <a:latin typeface="+mn-lt"/>
              </a:rPr>
              <a:t>Подготовишки</a:t>
            </a:r>
            <a:r>
              <a:rPr lang="ru-RU" sz="3600" b="1" dirty="0">
                <a:ln w="0"/>
                <a:solidFill>
                  <a:srgbClr val="003374"/>
                </a:solidFill>
                <a:latin typeface="+mn-lt"/>
              </a:rPr>
              <a:t>»</a:t>
            </a:r>
          </a:p>
          <a:p>
            <a:endParaRPr lang="ru-RU" sz="3600" b="1" dirty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latin typeface="+mn-lt"/>
              </a:rPr>
              <a:t>      Занятие № 1</a:t>
            </a:r>
            <a:endParaRPr lang="en-US" sz="4400" b="1" dirty="0">
              <a:ln w="0"/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B12F5B-AF5A-4158-A682-40B4D935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9" y="1789043"/>
            <a:ext cx="3216717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9E5B6-2BC3-4559-9D64-5C0F4BE3E7E0}"/>
              </a:ext>
            </a:extLst>
          </p:cNvPr>
          <p:cNvSpPr txBox="1"/>
          <p:nvPr/>
        </p:nvSpPr>
        <p:spPr>
          <a:xfrm>
            <a:off x="3903014" y="248190"/>
            <a:ext cx="473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accent2">
                    <a:lumMod val="75000"/>
                  </a:schemeClr>
                </a:solidFill>
              </a:rPr>
              <a:t>Подготовила педагог-психолог: </a:t>
            </a:r>
          </a:p>
          <a:p>
            <a:pPr algn="r"/>
            <a:r>
              <a:rPr lang="ru-RU" b="1" dirty="0" err="1">
                <a:ln w="0"/>
                <a:solidFill>
                  <a:schemeClr val="accent2">
                    <a:lumMod val="75000"/>
                  </a:schemeClr>
                </a:solidFill>
              </a:rPr>
              <a:t>Цурло</a:t>
            </a:r>
            <a:r>
              <a:rPr lang="ru-RU" b="1" dirty="0">
                <a:ln w="0"/>
                <a:solidFill>
                  <a:schemeClr val="accent2">
                    <a:lumMod val="75000"/>
                  </a:schemeClr>
                </a:solidFill>
              </a:rPr>
              <a:t> Е.А.</a:t>
            </a:r>
            <a:endParaRPr lang="en-US" sz="1800" b="1" dirty="0">
              <a:ln w="0"/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4364D-B663-406C-97E6-537B30598333}"/>
              </a:ext>
            </a:extLst>
          </p:cNvPr>
          <p:cNvSpPr txBox="1"/>
          <p:nvPr/>
        </p:nvSpPr>
        <p:spPr>
          <a:xfrm>
            <a:off x="1659834" y="3066510"/>
            <a:ext cx="47542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Начальная подготовка родителей и детей к школе.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1A51F-B7DB-4A33-A1D4-78414D8B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31" y="102267"/>
            <a:ext cx="7886699" cy="1047221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Игровая разминка «Школа»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0FB2D-C059-4512-83EC-40E39D1F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66" y="1000998"/>
            <a:ext cx="7388915" cy="638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Вместе с ребенком, по очереди перечисляем ассоциации на слово «Школа» (ШКОЛА – ЭТО…) Выигрывает то, кто всех больше назовет слов связанных со школой.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42B800-CF2D-4472-87E4-1587F44D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2129136"/>
            <a:ext cx="6758609" cy="46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6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C973-53D1-47C2-B48A-782F4F07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05042">
            <a:off x="628648" y="1047484"/>
            <a:ext cx="7886699" cy="104722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Игра «Я вижу» 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E0B1F6F6-6CE2-4B7D-9199-77F064505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4">
            <a:off x="1903357" y="572802"/>
            <a:ext cx="5337281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3A1A2-3017-4B51-88D4-A5FE1186659A}"/>
              </a:ext>
            </a:extLst>
          </p:cNvPr>
          <p:cNvSpPr txBox="1"/>
          <p:nvPr/>
        </p:nvSpPr>
        <p:spPr>
          <a:xfrm>
            <a:off x="1572063" y="5369516"/>
            <a:ext cx="7240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 очереди описать какой-либо предмет находящийся в комнате  не называя его. Второй участник угадывает. Затем меняются местами.</a:t>
            </a:r>
          </a:p>
        </p:txBody>
      </p:sp>
    </p:spTree>
    <p:extLst>
      <p:ext uri="{BB962C8B-B14F-4D97-AF65-F5344CB8AC3E}">
        <p14:creationId xmlns:p14="http://schemas.microsoft.com/office/powerpoint/2010/main" val="96813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0A50C-8F0D-4F2F-8804-7A84BAA7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Игра на внимание «Светофор»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D60BE-4045-41E5-AA04-9418DD22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Материал: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 круга красного, зеленого, желтого цвета.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 начале взрослый показывает и рассказывает, какие действия нужно выполнять, а затем ребенок показывает – взрослый выполняет.</a:t>
            </a:r>
          </a:p>
        </p:txBody>
      </p:sp>
      <p:pic>
        <p:nvPicPr>
          <p:cNvPr id="5136" name="Picture 16">
            <a:extLst>
              <a:ext uri="{FF2B5EF4-FFF2-40B4-BE49-F238E27FC236}">
                <a16:creationId xmlns:a16="http://schemas.microsoft.com/office/drawing/2014/main" id="{3542B93B-2B59-490A-BEF3-15DE5259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097" y="1791562"/>
            <a:ext cx="6727065" cy="56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C32C2-06BB-4552-877D-1CD8A8B8D2F1}"/>
              </a:ext>
            </a:extLst>
          </p:cNvPr>
          <p:cNvSpPr txBox="1"/>
          <p:nvPr/>
        </p:nvSpPr>
        <p:spPr>
          <a:xfrm>
            <a:off x="2952681" y="2721788"/>
            <a:ext cx="49853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Ребенок свободно передвигается по комнате. «Когда я показываю красный сигнал -  останавливаешься и хлопаешь в ладоши два раза. Когда зеленый- останавливаешься и подпрыгиваешь. Когда желтый – останавливаешься и топаешь».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396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3496D-1421-41D6-AF47-C11444B3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85" y="734046"/>
            <a:ext cx="7886699" cy="1047221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Упражнение «Запоминай-ка»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91B0C1D4-CDBC-455C-A64C-FF64CF6D83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48" y="1620802"/>
            <a:ext cx="2696300" cy="19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57338-FB3D-43D9-8FF4-A3D39D0BD72C}"/>
              </a:ext>
            </a:extLst>
          </p:cNvPr>
          <p:cNvSpPr txBox="1"/>
          <p:nvPr/>
        </p:nvSpPr>
        <p:spPr>
          <a:xfrm>
            <a:off x="1439516" y="3877185"/>
            <a:ext cx="66890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Материал: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10 картинок с изображениями.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Выложить перед ребенком картинки. В течении 30 секунд ребенок запоминает. Закрыть картинки плотной бумагой. Ребенку правильно назвать не менее 5 картинок.</a:t>
            </a:r>
          </a:p>
        </p:txBody>
      </p:sp>
    </p:spTree>
    <p:extLst>
      <p:ext uri="{BB962C8B-B14F-4D97-AF65-F5344CB8AC3E}">
        <p14:creationId xmlns:p14="http://schemas.microsoft.com/office/powerpoint/2010/main" val="390149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797DC-C6EA-4119-96F5-6C2E3F69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8503"/>
            <a:ext cx="7886699" cy="104722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Рисование на песке (манке)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EE8949B-AC37-4A35-A7CF-FF2B37312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575"/>
          <a:stretch/>
        </p:blipFill>
        <p:spPr bwMode="auto">
          <a:xfrm>
            <a:off x="2481454" y="1961322"/>
            <a:ext cx="3535033" cy="2259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7C121-64B8-4C7F-BEDD-F27CB7349C21}"/>
              </a:ext>
            </a:extLst>
          </p:cNvPr>
          <p:cNvSpPr txBox="1"/>
          <p:nvPr/>
        </p:nvSpPr>
        <p:spPr>
          <a:xfrm>
            <a:off x="1962969" y="4818678"/>
            <a:ext cx="5723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Задания: нарисовать мизинцами два круга одновременно, двумя средними –нарисовать квадрат, двумя указательными – два цветка.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441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2D00-A94A-438C-827B-FCE1D3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33" y="941467"/>
            <a:ext cx="7886699" cy="104722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Упражнение «Повтори»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878A5-C64B-4A38-B17E-DD4B2468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4643"/>
            <a:ext cx="7886699" cy="2043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Задание: Ребенок закрывает глаза, а взрослый рисует на песке (например, домик). По сигналу взрослого ребенок открывает глаза и за 20 секунд старается запомнить рисунок родителя, а затем повторить его.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C97200-B9F0-4087-BBB6-6CBFB1861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575"/>
          <a:stretch/>
        </p:blipFill>
        <p:spPr bwMode="auto">
          <a:xfrm>
            <a:off x="2804482" y="4343641"/>
            <a:ext cx="3535033" cy="2259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8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370E-B69F-4BF3-8234-968205D2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1" y="139149"/>
            <a:ext cx="7886699" cy="104722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Рефлексия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02D5F85-E439-4BF9-A090-A2424CB672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5" r="-996"/>
          <a:stretch/>
        </p:blipFill>
        <p:spPr bwMode="auto">
          <a:xfrm>
            <a:off x="2338126" y="1448543"/>
            <a:ext cx="4229208" cy="2060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18EE9-1E5E-4625-8590-36FE2051977B}"/>
              </a:ext>
            </a:extLst>
          </p:cNvPr>
          <p:cNvSpPr txBox="1"/>
          <p:nvPr/>
        </p:nvSpPr>
        <p:spPr>
          <a:xfrm>
            <a:off x="1901687" y="4142817"/>
            <a:ext cx="55195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Что было самым сложным?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Что было самым интересным?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Понравилось ли играть вместе?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469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204E7-46C4-4331-8E1C-087579EE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1" y="-2451090"/>
            <a:ext cx="7886699" cy="1047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9DD00044-59AE-465D-895E-D32DF4739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1" y="1210436"/>
            <a:ext cx="7087578" cy="48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C0424BC-D539-4049-95B0-A393DEF3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039">
            <a:off x="-186438" y="924062"/>
            <a:ext cx="9516875" cy="14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5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12097</TotalTime>
  <Words>273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Игровая разминка «Школа»</vt:lpstr>
      <vt:lpstr>Игра «Я вижу» </vt:lpstr>
      <vt:lpstr>Игра на внимание «Светофор»</vt:lpstr>
      <vt:lpstr>Упражнение «Запоминай-ка»</vt:lpstr>
      <vt:lpstr>Рисование на песке (манке)</vt:lpstr>
      <vt:lpstr>Упражнение «Повтори»</vt:lpstr>
      <vt:lpstr>Рефлексия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Админ</cp:lastModifiedBy>
  <cp:revision>104</cp:revision>
  <dcterms:created xsi:type="dcterms:W3CDTF">2016-11-18T14:12:19Z</dcterms:created>
  <dcterms:modified xsi:type="dcterms:W3CDTF">2020-12-25T13:06:18Z</dcterms:modified>
</cp:coreProperties>
</file>