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285852" y="1357298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 развитие связной речи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для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 тему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«Транспорт»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421481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1 кв. категории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Конакова В.В.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785786" y="85723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Составь рассказ по таблице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 легковом автомобиле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8" name="Picture 2" descr="H:\дистант\грамматика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71744"/>
            <a:ext cx="7547464" cy="29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242" name="Picture 2" descr="H:\дистант\грамматика\8000x5634_1358114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5929354" cy="41757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85723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Составь рассказ по таблице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 лодке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785786" y="85723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Составь рассказ по таблице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вертолёте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H:\дистант\грамматика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7366035" cy="3729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050" name="Picture 2" descr="H:\дистант\грамматика\letchik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3057165" cy="39481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857232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ea typeface="Gungsuh" pitchFamily="18" charset="-127"/>
              </a:rPr>
              <a:t>Ребята, вы молодцы!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ea typeface="Gungsuh" pitchFamily="18" charset="-127"/>
              </a:rPr>
              <a:t>До свидания!</a:t>
            </a:r>
            <a:endParaRPr lang="ru-RU" sz="2400" dirty="0">
              <a:solidFill>
                <a:srgbClr val="00B050"/>
              </a:solidFill>
              <a:latin typeface="Comic Sans MS" pitchFamily="66" charset="0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050" name="Picture 2" descr="H:\дистант\грамматика\letchik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3057165" cy="39481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85723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ea typeface="Gungsuh" pitchFamily="18" charset="-127"/>
              </a:rPr>
              <a:t>Здравствуйте, ребята!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ea typeface="Gungsuh" pitchFamily="18" charset="-127"/>
              </a:rPr>
              <a:t>Я пилот самолёта.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  <a:ea typeface="Gungsuh" pitchFamily="18" charset="-127"/>
              </a:rPr>
              <a:t> А какой ещё транспорт вы знаете?</a:t>
            </a:r>
            <a:endParaRPr lang="ru-RU" sz="2400" dirty="0">
              <a:solidFill>
                <a:srgbClr val="00B050"/>
              </a:solidFill>
              <a:latin typeface="Comic Sans MS" pitchFamily="66" charset="0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Скругленный прямоугольник 2"/>
          <p:cNvSpPr/>
          <p:nvPr/>
        </p:nvSpPr>
        <p:spPr>
          <a:xfrm>
            <a:off x="3214678" y="1500174"/>
            <a:ext cx="3000396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Виды транспорта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4643446"/>
            <a:ext cx="2428892" cy="1143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Наземный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3357562"/>
            <a:ext cx="257176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Воздушный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3357562"/>
            <a:ext cx="2428892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Водный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896388">
            <a:off x="2571736" y="2714620"/>
            <a:ext cx="500066" cy="4286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647613">
            <a:off x="6361743" y="2813868"/>
            <a:ext cx="500066" cy="4286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3286124"/>
            <a:ext cx="500066" cy="4286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074" name="Picture 2" descr="H:\дистант\грамматика\img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71517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000232" y="928670"/>
            <a:ext cx="545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Назови воздушный транспорт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:\дистант\грамматика\1614565001_36-p-kartinka-samoleta-na-belom-fone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3357586" cy="1888642"/>
          </a:xfrm>
          <a:prstGeom prst="rect">
            <a:avLst/>
          </a:prstGeom>
          <a:noFill/>
        </p:spPr>
      </p:pic>
      <p:pic>
        <p:nvPicPr>
          <p:cNvPr id="4099" name="Picture 3" descr="H:\дистант\грамматика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85926"/>
            <a:ext cx="2634371" cy="1333650"/>
          </a:xfrm>
          <a:prstGeom prst="rect">
            <a:avLst/>
          </a:prstGeom>
          <a:noFill/>
        </p:spPr>
      </p:pic>
      <p:pic>
        <p:nvPicPr>
          <p:cNvPr id="4100" name="Picture 4" descr="H:\дистант\грамматика\fff05486a52fc28437e046385bf615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928934"/>
            <a:ext cx="1571636" cy="2051005"/>
          </a:xfrm>
          <a:prstGeom prst="rect">
            <a:avLst/>
          </a:prstGeom>
          <a:noFill/>
        </p:spPr>
      </p:pic>
      <p:pic>
        <p:nvPicPr>
          <p:cNvPr id="4104" name="Picture 8" descr="H:\дистант\грамматика\png-clipart-air-transportation-parachute-drawing-paragliding-parachute-innovation-ballo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071942"/>
            <a:ext cx="2225120" cy="1574890"/>
          </a:xfrm>
          <a:prstGeom prst="rect">
            <a:avLst/>
          </a:prstGeom>
          <a:noFill/>
        </p:spPr>
      </p:pic>
      <p:pic>
        <p:nvPicPr>
          <p:cNvPr id="4103" name="Picture 7" descr="H:\дистант\грамматика\i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000504"/>
            <a:ext cx="2286016" cy="171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000232" y="928670"/>
            <a:ext cx="539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Назови наземный транспорт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:\дистант\грамматика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2434562" cy="958608"/>
          </a:xfrm>
          <a:prstGeom prst="rect">
            <a:avLst/>
          </a:prstGeom>
          <a:noFill/>
        </p:spPr>
      </p:pic>
      <p:pic>
        <p:nvPicPr>
          <p:cNvPr id="5123" name="Picture 3" descr="H:\дистант\грамматика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71942"/>
            <a:ext cx="2558611" cy="1593802"/>
          </a:xfrm>
          <a:prstGeom prst="rect">
            <a:avLst/>
          </a:prstGeom>
          <a:noFill/>
        </p:spPr>
      </p:pic>
      <p:pic>
        <p:nvPicPr>
          <p:cNvPr id="5124" name="Picture 4" descr="H:\дистант\грамматика\image_processing20200902-25086-2kgzo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571612"/>
            <a:ext cx="2364318" cy="2214578"/>
          </a:xfrm>
          <a:prstGeom prst="rect">
            <a:avLst/>
          </a:prstGeom>
          <a:noFill/>
        </p:spPr>
      </p:pic>
      <p:pic>
        <p:nvPicPr>
          <p:cNvPr id="5125" name="Picture 5" descr="H:\дистант\грамматика\kartochkipo-matiematikie_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56503"/>
            <a:ext cx="2786082" cy="1509909"/>
          </a:xfrm>
          <a:prstGeom prst="rect">
            <a:avLst/>
          </a:prstGeom>
          <a:noFill/>
        </p:spPr>
      </p:pic>
      <p:pic>
        <p:nvPicPr>
          <p:cNvPr id="5126" name="Picture 6" descr="H:\дистант\грамматика\i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2684" y="1785927"/>
            <a:ext cx="1571189" cy="1214446"/>
          </a:xfrm>
          <a:prstGeom prst="rect">
            <a:avLst/>
          </a:prstGeom>
          <a:noFill/>
        </p:spPr>
      </p:pic>
      <p:pic>
        <p:nvPicPr>
          <p:cNvPr id="5127" name="Picture 7" descr="H:\дистант\грамматика\e3dc58edbc9dc6ff936065db4149585f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321935"/>
            <a:ext cx="2000264" cy="125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000232" y="928670"/>
            <a:ext cx="482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Назови водный транспорт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:\дистант\грамматика\png-transparent-ship-boat-watercraft-ship-cartoon-tube-transpo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2647939" cy="2302556"/>
          </a:xfrm>
          <a:prstGeom prst="rect">
            <a:avLst/>
          </a:prstGeom>
          <a:noFill/>
        </p:spPr>
      </p:pic>
      <p:pic>
        <p:nvPicPr>
          <p:cNvPr id="6147" name="Picture 3" descr="H:\дистант\грамматика\8000x5634_1358114_[www.ArtFile.ru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71942"/>
            <a:ext cx="2189772" cy="1542147"/>
          </a:xfrm>
          <a:prstGeom prst="rect">
            <a:avLst/>
          </a:prstGeom>
          <a:noFill/>
        </p:spPr>
      </p:pic>
      <p:pic>
        <p:nvPicPr>
          <p:cNvPr id="6148" name="Picture 4" descr="H:\дистант\грамматика\i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00175"/>
            <a:ext cx="3143272" cy="1656766"/>
          </a:xfrm>
          <a:prstGeom prst="rect">
            <a:avLst/>
          </a:prstGeom>
          <a:noFill/>
        </p:spPr>
      </p:pic>
      <p:pic>
        <p:nvPicPr>
          <p:cNvPr id="6149" name="Picture 5" descr="H:\дистант\грамматика\Яхта-карт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714488"/>
            <a:ext cx="2643206" cy="1405579"/>
          </a:xfrm>
          <a:prstGeom prst="rect">
            <a:avLst/>
          </a:prstGeom>
          <a:noFill/>
        </p:spPr>
      </p:pic>
      <p:pic>
        <p:nvPicPr>
          <p:cNvPr id="6150" name="Picture 6" descr="H:\дистант\грамматика\сплоток-27650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714348" y="928670"/>
            <a:ext cx="8429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шоссе спешат 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машины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Дети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бегут по кругу, держат в руках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              воображаемый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руль.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–«Ш-Ш-Ш!» - шуршат спокойно шины. 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Бегут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кругу в обратную сторону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 шипят со злом уже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Наклоняются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 чтобы спина стала круглой,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«Не </a:t>
            </a:r>
            <a:r>
              <a:rPr lang="ru-RU" sz="15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спеш-ш-ши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на вираже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!»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левую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руку кладут на спину,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Ёж 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 мешком и посошком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                   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а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правой держат воображаемый посошок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</a:t>
            </a:r>
          </a:p>
          <a:p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              идут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медленно по кругу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шоссе идёт пешком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Встают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 цыпочки, машут руками,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Над ежом кружится стриж:   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как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крыльями, бегут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кругу.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-Ты куда же, ёж, спешишь?</a:t>
            </a: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Прямо в город, по шоссе          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Идут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 воображая ёжика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Тороплюсь я, как и все.</a:t>
            </a:r>
            <a:endParaRPr lang="ru-RU" sz="15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1" name="Picture 3" descr="H:\дистант\грамматика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4214842" cy="223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8194" name="Picture 2" descr="H:\дистант\грамматика\hello_html_m1998dc8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6810422" cy="510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106</Words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2022-02-07T08:20:14Z</dcterms:created>
  <dcterms:modified xsi:type="dcterms:W3CDTF">2022-02-07T09:58:32Z</dcterms:modified>
</cp:coreProperties>
</file>