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46085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Дистанционное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музыкальное занятие №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Башкирцева Наталья Олеговна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4608512" cy="4248472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для  родителей: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Выполняйте вместе с ребенком ритмические движения ориентируясь на слова развивая при этом не только ритмический слух у ребенка и умение действовать согласованно, но и доброжелательное отношение </a:t>
            </a:r>
            <a:endParaRPr lang="ru-RU" sz="1800" dirty="0"/>
          </a:p>
        </p:txBody>
      </p:sp>
      <p:pic>
        <p:nvPicPr>
          <p:cNvPr id="4" name="Рисунок 3" descr="hello_html_m2f0332d8.jpg"/>
          <p:cNvPicPr/>
          <p:nvPr/>
        </p:nvPicPr>
        <p:blipFill>
          <a:blip r:embed="rId2" cstate="print"/>
          <a:srcRect l="56342" t="15728" r="4392" b="7415"/>
          <a:stretch>
            <a:fillRect/>
          </a:stretch>
        </p:blipFill>
        <p:spPr>
          <a:xfrm>
            <a:off x="5004048" y="1556792"/>
            <a:ext cx="3888432" cy="4824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Приветствие «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Здравствуйте!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0253"/>
            <a:ext cx="9144000" cy="177941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Восприятие музыки (слушание)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произведение: «Полянка» </a:t>
            </a:r>
            <a:b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народная мелодия</a:t>
            </a:r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 родителей: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Прослушайте музыкальное произведение, спросите у ребёнка к какой картинке подходит. Почему?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4" name="Рисунок 3" descr="The-cute-kitten-on-the-pillow-round.jpg"/>
          <p:cNvPicPr/>
          <p:nvPr/>
        </p:nvPicPr>
        <p:blipFill>
          <a:blip r:embed="rId4" cstate="print"/>
          <a:srcRect l="13702" t="1261" r="16400" b="3096"/>
          <a:stretch>
            <a:fillRect/>
          </a:stretch>
        </p:blipFill>
        <p:spPr>
          <a:xfrm>
            <a:off x="323528" y="3501008"/>
            <a:ext cx="2952328" cy="3240360"/>
          </a:xfrm>
          <a:prstGeom prst="rect">
            <a:avLst/>
          </a:prstGeom>
        </p:spPr>
      </p:pic>
      <p:pic>
        <p:nvPicPr>
          <p:cNvPr id="6" name="Рисунок 5" descr="110808_raspberry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79912" y="3501008"/>
            <a:ext cx="5112568" cy="3240360"/>
          </a:xfrm>
          <a:prstGeom prst="rect">
            <a:avLst/>
          </a:prstGeom>
        </p:spPr>
      </p:pic>
      <p:pic>
        <p:nvPicPr>
          <p:cNvPr id="5" name="08 Дорожка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67944" y="249053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«Кулачки»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для родителей: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Выполняйте  с ребенком движения пальчиковой гимнастики одновременно проговаривая текст, развивая при этом мелкую моторику, координацию движений пальцев рук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lum bright="-42000" contrast="60000"/>
          </a:blip>
          <a:srcRect l="4414" t="54974" r="4014" b="32835"/>
          <a:stretch>
            <a:fillRect/>
          </a:stretch>
        </p:blipFill>
        <p:spPr bwMode="auto">
          <a:xfrm>
            <a:off x="611560" y="3501008"/>
            <a:ext cx="80648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712" y="355737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подпевание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Песня </a:t>
            </a:r>
            <a:r>
              <a:rPr lang="ru-RU" sz="2700" b="1" i="1" dirty="0" smtClean="0">
                <a:solidFill>
                  <a:srgbClr val="7030A0"/>
                </a:solidFill>
              </a:rPr>
              <a:t> «</a:t>
            </a:r>
            <a:r>
              <a:rPr lang="ru-RU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Барабанщик» музыка М. </a:t>
            </a:r>
            <a:r>
              <a:rPr lang="ru-RU" sz="27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Красева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для родителей: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Предложите ребёнку вспомнить песенку, рассмотреть картинку. Окажите ребёнку помощь в повторении и запоминании слов песни.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желании включите песню повторно и предложите пропеть песенку ещё раз.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06 Дорожка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38534" y="3029117"/>
            <a:ext cx="609600" cy="609600"/>
          </a:xfrm>
          <a:prstGeom prst="rect">
            <a:avLst/>
          </a:prstGeom>
        </p:spPr>
      </p:pic>
      <p:pic>
        <p:nvPicPr>
          <p:cNvPr id="5" name="Picture 2" descr="H:\муз инструменты\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30516" y="3284984"/>
            <a:ext cx="2489367" cy="3246790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268354" y="380580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1 куплет: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Барабан висит на ленте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окошка на стене.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Барабан вы мне наденьте,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Дайте палочки вы мне.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Припев: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Тра-та-та! Тра-та-та</a:t>
            </a:r>
            <a:r>
              <a:rPr lang="ru-RU" sz="2000" b="1" dirty="0" smtClean="0"/>
              <a:t>!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Дайте палочки вы мне.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25"/>
            <a:ext cx="6624736" cy="181995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Пляска «Нам  весело» 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Украинская народная мелодия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" y="1821082"/>
            <a:ext cx="4470257" cy="448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7 Дорожка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53200" y="1988840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0" y="359037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Рекомендации для родителей: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Предложите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ребёнку станцевать,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лучше вместе с ним.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2874"/>
            <a:ext cx="5220072" cy="181995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832831"/>
            <a:ext cx="68767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Рекомендации для родителей: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Обсудите с ребёнком, чем вы занимались на занятии.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чём пели песню? Как называется музыкальное произведение, которое прослушали?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понравилось делать больше всего?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(петь, танцевать, слушать музыку,  играть с пальчиками)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9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113</Words>
  <Application>Microsoft Office PowerPoint</Application>
  <PresentationFormat>Экран (4:3)</PresentationFormat>
  <Paragraphs>26</Paragraphs>
  <Slides>7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 Дистанционное  музыкальное занятие № 1    Средняя группа                    Музыкальный руководитель:                          Башкирцева Наталья Олеговна </vt:lpstr>
      <vt:lpstr>Рекомендации для  родителей:   Выполняйте вместе с ребенком ритмические движения ориентируясь на слова развивая при этом не только ритмический слух у ребенка и умение действовать согласованно, но и доброжелательное отношение </vt:lpstr>
      <vt:lpstr>  Восприятие музыки (слушание)   Музыкальное произведение: «Полянка»  Русская народная мелодия  Рекомендации для  родителей: Прослушайте музыкальное произведение, спросите у ребёнка к какой картинке подходит. Почему?  </vt:lpstr>
      <vt:lpstr>Пальчиковая гимнастика «Кулачки»  Рекомендации для родителей: Выполняйте  с ребенком движения пальчиковой гимнастики одновременно проговаривая текст, развивая при этом мелкую моторику, координацию движений пальцев рук </vt:lpstr>
      <vt:lpstr>Пение (подпевание)  Песня  «Барабанщик» музыка М. Красева  Рекомендации для родителей:  Предложите ребёнку вспомнить песенку, рассмотреть картинку. Окажите ребёнку помощь в повторении и запоминании слов песни.  При желании включите песню повторно и предложите пропеть песенку ещё раз.</vt:lpstr>
      <vt:lpstr>Пляска «Нам  весело»  Украинская народная мелодия  </vt:lpstr>
      <vt:lpstr>Рефлексия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Пользователь Windows</cp:lastModifiedBy>
  <cp:revision>36</cp:revision>
  <dcterms:created xsi:type="dcterms:W3CDTF">2020-04-24T02:44:06Z</dcterms:created>
  <dcterms:modified xsi:type="dcterms:W3CDTF">2020-09-30T19:14:39Z</dcterms:modified>
</cp:coreProperties>
</file>