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3" r:id="rId4"/>
    <p:sldId id="264" r:id="rId5"/>
    <p:sldId id="258" r:id="rId6"/>
    <p:sldId id="265" r:id="rId7"/>
    <p:sldId id="266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0000"/>
    <a:srgbClr val="007A00"/>
    <a:srgbClr val="194B32"/>
    <a:srgbClr val="8A0000"/>
    <a:srgbClr val="CC0000"/>
    <a:srgbClr val="6C0000"/>
    <a:srgbClr val="005000"/>
    <a:srgbClr val="006600"/>
    <a:srgbClr val="7538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12.10.2020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12.10.2020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12.10.2020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12.10.2020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12.10.2020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12.10.2020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12.10.2020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12.10.2020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12.10.2020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12.10.2020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12.10.2020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86DDDE-3C24-42F7-AD86-2E92357493A0}" type="datetimeFigureOut">
              <a:rPr lang="ru-RU" smtClean="0"/>
              <a:pPr/>
              <a:t>12.10.2020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8.jp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2708920"/>
            <a:ext cx="6624736" cy="1656184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800" b="1" spc="50" dirty="0" smtClean="0">
                <a:ln w="11430"/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Музыкальное занятие №1</a:t>
            </a:r>
            <a:r>
              <a:rPr lang="ru-RU" sz="6000" b="1" spc="50" dirty="0" smtClean="0">
                <a:ln w="11430"/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6000" b="1" spc="50" dirty="0" smtClean="0">
                <a:ln w="11430"/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spc="50" dirty="0" smtClean="0">
                <a:ln w="11430"/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октябрь</a:t>
            </a:r>
            <a:br>
              <a:rPr lang="ru-RU" sz="4000" b="1" spc="50" dirty="0" smtClean="0">
                <a:ln w="11430"/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spc="50" dirty="0" smtClean="0">
                <a:ln w="11430"/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старшая группа </a:t>
            </a:r>
            <a:r>
              <a:rPr lang="ru-RU" sz="6000" b="1" spc="50" dirty="0" smtClean="0">
                <a:ln w="11430"/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6000" b="1" spc="50" dirty="0" smtClean="0">
                <a:ln w="11430"/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6000" b="1" spc="50" dirty="0">
              <a:ln w="11430"/>
              <a:solidFill>
                <a:srgbClr val="8A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35896" y="4725144"/>
            <a:ext cx="46085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194B32"/>
                </a:solidFill>
              </a:rPr>
              <a:t>Составила: </a:t>
            </a:r>
          </a:p>
          <a:p>
            <a:pPr algn="ctr"/>
            <a:r>
              <a:rPr lang="ru-RU" sz="2400" b="1" dirty="0" smtClean="0">
                <a:solidFill>
                  <a:srgbClr val="194B32"/>
                </a:solidFill>
              </a:rPr>
              <a:t>музыкальный руководитель </a:t>
            </a:r>
            <a:r>
              <a:rPr lang="ru-RU" sz="2400" b="1" dirty="0" err="1" smtClean="0">
                <a:solidFill>
                  <a:srgbClr val="194B32"/>
                </a:solidFill>
              </a:rPr>
              <a:t>Емелова</a:t>
            </a:r>
            <a:r>
              <a:rPr lang="ru-RU" sz="2400" b="1" dirty="0" smtClean="0">
                <a:solidFill>
                  <a:srgbClr val="194B32"/>
                </a:solidFill>
              </a:rPr>
              <a:t> О.Н.</a:t>
            </a:r>
          </a:p>
          <a:p>
            <a:pPr algn="ctr"/>
            <a:endParaRPr lang="ru-RU" sz="2400" b="1" i="1" dirty="0">
              <a:solidFill>
                <a:srgbClr val="194B32"/>
              </a:solidFill>
            </a:endParaRPr>
          </a:p>
          <a:p>
            <a:pPr algn="ctr"/>
            <a:r>
              <a:rPr lang="ru-RU" sz="2400" b="1" i="1" dirty="0" err="1" smtClean="0">
                <a:solidFill>
                  <a:srgbClr val="7A0000"/>
                </a:solidFill>
              </a:rPr>
              <a:t>п.Тазовский</a:t>
            </a:r>
            <a:r>
              <a:rPr lang="ru-RU" sz="2400" b="1" i="1" dirty="0" smtClean="0">
                <a:solidFill>
                  <a:srgbClr val="7A0000"/>
                </a:solidFill>
              </a:rPr>
              <a:t>, 2020</a:t>
            </a:r>
            <a:endParaRPr lang="ru-RU" sz="2400" i="1" dirty="0">
              <a:solidFill>
                <a:srgbClr val="7A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Слушаем музыку</a:t>
            </a:r>
            <a:br>
              <a:rPr lang="ru-RU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36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«На слонах в Индии» </a:t>
            </a:r>
            <a:r>
              <a:rPr lang="ru-RU" sz="3600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муз.А.Гедике</a:t>
            </a:r>
            <a:endParaRPr lang="ru-RU" sz="36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на слонах в индии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6824" y="1417638"/>
            <a:ext cx="8369976" cy="4708525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</p:spTree>
    <p:extLst>
      <p:ext uri="{BB962C8B-B14F-4D97-AF65-F5344CB8AC3E}">
        <p14:creationId xmlns:p14="http://schemas.microsoft.com/office/powerpoint/2010/main" val="394389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Развитие чувства ритма </a:t>
            </a:r>
            <a:br>
              <a:rPr lang="ru-RU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«Полька бабочек» </a:t>
            </a:r>
            <a:endParaRPr lang="ru-RU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муз.ритм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65053" y="1772816"/>
            <a:ext cx="6175437" cy="4536504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  <p:sp>
        <p:nvSpPr>
          <p:cNvPr id="5" name="Прямоугольник 4"/>
          <p:cNvSpPr/>
          <p:nvPr/>
        </p:nvSpPr>
        <p:spPr>
          <a:xfrm>
            <a:off x="251520" y="1916832"/>
            <a:ext cx="273630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Играем </a:t>
            </a:r>
            <a:r>
              <a:rPr lang="ru-RU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ритмический </a:t>
            </a:r>
            <a:r>
              <a:rPr lang="ru-RU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рисунок под музыку на треугольниках и бубенчиках</a:t>
            </a:r>
            <a:endParaRPr lang="ru-RU" sz="2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984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7A00"/>
                </a:solidFill>
                <a:latin typeface="Comic Sans MS" panose="030F0702030302020204" pitchFamily="66" charset="0"/>
              </a:rPr>
              <a:t>Пальчиковая игра «Дружба»</a:t>
            </a:r>
            <a:endParaRPr lang="ru-RU" dirty="0">
              <a:solidFill>
                <a:srgbClr val="007A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68" y="332656"/>
            <a:ext cx="7283152" cy="62589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58909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197768" y="548680"/>
            <a:ext cx="8748464" cy="504056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Пение </a:t>
            </a:r>
            <a:br>
              <a:rPr lang="ru-RU" sz="36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«Жил-был у бабушки серенький козлик»</a:t>
            </a:r>
            <a:endParaRPr lang="ru-RU" sz="3600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deti-online.com_-_zhil-byl-u-babushki-serenkiy-kozlik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08304" y="5698943"/>
            <a:ext cx="609600" cy="609600"/>
          </a:xfrm>
        </p:spPr>
      </p:pic>
      <p:sp>
        <p:nvSpPr>
          <p:cNvPr id="2" name="Прямоугольник 1"/>
          <p:cNvSpPr/>
          <p:nvPr/>
        </p:nvSpPr>
        <p:spPr>
          <a:xfrm>
            <a:off x="505400" y="1453755"/>
            <a:ext cx="3960440" cy="5355312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r>
              <a:rPr lang="ru-RU" b="1" dirty="0" smtClean="0">
                <a:solidFill>
                  <a:srgbClr val="7A0000"/>
                </a:solidFill>
                <a:latin typeface="Comic Sans MS" panose="030F0702030302020204" pitchFamily="66" charset="0"/>
              </a:rPr>
              <a:t>1. Жил-был </a:t>
            </a:r>
            <a:r>
              <a:rPr lang="ru-RU" b="1" dirty="0">
                <a:solidFill>
                  <a:srgbClr val="7A0000"/>
                </a:solidFill>
                <a:latin typeface="Comic Sans MS" panose="030F0702030302020204" pitchFamily="66" charset="0"/>
              </a:rPr>
              <a:t>у бабушки серенький козлик</a:t>
            </a:r>
          </a:p>
          <a:p>
            <a:r>
              <a:rPr lang="ru-RU" b="1" dirty="0">
                <a:solidFill>
                  <a:srgbClr val="7A0000"/>
                </a:solidFill>
                <a:latin typeface="Comic Sans MS" panose="030F0702030302020204" pitchFamily="66" charset="0"/>
              </a:rPr>
              <a:t>Жил-был у бабушки серенький козлик</a:t>
            </a:r>
          </a:p>
          <a:p>
            <a:r>
              <a:rPr lang="ru-RU" b="1" dirty="0">
                <a:solidFill>
                  <a:srgbClr val="7A0000"/>
                </a:solidFill>
                <a:latin typeface="Comic Sans MS" panose="030F0702030302020204" pitchFamily="66" charset="0"/>
              </a:rPr>
              <a:t>Вот как, вот как, серенький козлик</a:t>
            </a:r>
          </a:p>
          <a:p>
            <a:r>
              <a:rPr lang="ru-RU" b="1" dirty="0" smtClean="0">
                <a:solidFill>
                  <a:srgbClr val="7A0000"/>
                </a:solidFill>
                <a:latin typeface="Comic Sans MS" panose="030F0702030302020204" pitchFamily="66" charset="0"/>
              </a:rPr>
              <a:t>2. Бабушка </a:t>
            </a:r>
            <a:r>
              <a:rPr lang="ru-RU" b="1" dirty="0">
                <a:solidFill>
                  <a:srgbClr val="7A0000"/>
                </a:solidFill>
                <a:latin typeface="Comic Sans MS" panose="030F0702030302020204" pitchFamily="66" charset="0"/>
              </a:rPr>
              <a:t>козлика очень любила</a:t>
            </a:r>
          </a:p>
          <a:p>
            <a:r>
              <a:rPr lang="ru-RU" b="1" dirty="0">
                <a:solidFill>
                  <a:srgbClr val="7A0000"/>
                </a:solidFill>
                <a:latin typeface="Comic Sans MS" panose="030F0702030302020204" pitchFamily="66" charset="0"/>
              </a:rPr>
              <a:t>Бабушка козлика очень любила</a:t>
            </a:r>
          </a:p>
          <a:p>
            <a:r>
              <a:rPr lang="ru-RU" b="1" dirty="0">
                <a:solidFill>
                  <a:srgbClr val="7A0000"/>
                </a:solidFill>
                <a:latin typeface="Comic Sans MS" panose="030F0702030302020204" pitchFamily="66" charset="0"/>
              </a:rPr>
              <a:t>Вот как, вот как, очень любила</a:t>
            </a:r>
          </a:p>
          <a:p>
            <a:r>
              <a:rPr lang="ru-RU" b="1" dirty="0" smtClean="0">
                <a:solidFill>
                  <a:srgbClr val="7A0000"/>
                </a:solidFill>
                <a:latin typeface="Comic Sans MS" panose="030F0702030302020204" pitchFamily="66" charset="0"/>
              </a:rPr>
              <a:t>3.В </a:t>
            </a:r>
            <a:r>
              <a:rPr lang="ru-RU" b="1" dirty="0">
                <a:solidFill>
                  <a:srgbClr val="7A0000"/>
                </a:solidFill>
                <a:latin typeface="Comic Sans MS" panose="030F0702030302020204" pitchFamily="66" charset="0"/>
              </a:rPr>
              <a:t>лес на верёвочке писать водила</a:t>
            </a:r>
          </a:p>
          <a:p>
            <a:r>
              <a:rPr lang="ru-RU" b="1" dirty="0">
                <a:solidFill>
                  <a:srgbClr val="7A0000"/>
                </a:solidFill>
                <a:latin typeface="Comic Sans MS" panose="030F0702030302020204" pitchFamily="66" charset="0"/>
              </a:rPr>
              <a:t>В лес на верёвочке писать водила</a:t>
            </a:r>
          </a:p>
          <a:p>
            <a:r>
              <a:rPr lang="ru-RU" b="1" dirty="0">
                <a:solidFill>
                  <a:srgbClr val="7A0000"/>
                </a:solidFill>
                <a:latin typeface="Comic Sans MS" panose="030F0702030302020204" pitchFamily="66" charset="0"/>
              </a:rPr>
              <a:t>Вот как, вот как, писать водила</a:t>
            </a:r>
          </a:p>
          <a:p>
            <a:r>
              <a:rPr lang="ru-RU" b="1" dirty="0" smtClean="0">
                <a:solidFill>
                  <a:srgbClr val="7A0000"/>
                </a:solidFill>
                <a:latin typeface="Comic Sans MS" panose="030F0702030302020204" pitchFamily="66" charset="0"/>
              </a:rPr>
              <a:t>3.Напали </a:t>
            </a:r>
            <a:r>
              <a:rPr lang="ru-RU" b="1" dirty="0">
                <a:solidFill>
                  <a:srgbClr val="7A0000"/>
                </a:solidFill>
                <a:latin typeface="Comic Sans MS" panose="030F0702030302020204" pitchFamily="66" charset="0"/>
              </a:rPr>
              <a:t>на козлика серые волки</a:t>
            </a:r>
          </a:p>
          <a:p>
            <a:r>
              <a:rPr lang="ru-RU" b="1" dirty="0">
                <a:solidFill>
                  <a:srgbClr val="7A0000"/>
                </a:solidFill>
                <a:latin typeface="Comic Sans MS" panose="030F0702030302020204" pitchFamily="66" charset="0"/>
              </a:rPr>
              <a:t>Напали на козлика серые волки</a:t>
            </a:r>
          </a:p>
          <a:p>
            <a:r>
              <a:rPr lang="ru-RU" b="1" dirty="0">
                <a:solidFill>
                  <a:srgbClr val="7A0000"/>
                </a:solidFill>
                <a:latin typeface="Comic Sans MS" panose="030F0702030302020204" pitchFamily="66" charset="0"/>
              </a:rPr>
              <a:t>Вот как, вот как, серые </a:t>
            </a:r>
            <a:r>
              <a:rPr lang="ru-RU" b="1" dirty="0" smtClean="0">
                <a:solidFill>
                  <a:srgbClr val="7A0000"/>
                </a:solidFill>
                <a:latin typeface="Comic Sans MS" panose="030F0702030302020204" pitchFamily="66" charset="0"/>
              </a:rPr>
              <a:t>волки</a:t>
            </a:r>
            <a:endParaRPr lang="ru-RU" b="1" dirty="0">
              <a:solidFill>
                <a:srgbClr val="7A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72040"/>
            <a:ext cx="4106380" cy="38171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1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7A0000"/>
                </a:solidFill>
                <a:latin typeface="Comic Sans MS" panose="030F0702030302020204" pitchFamily="66" charset="0"/>
              </a:rPr>
              <a:t>Пляска с притопами</a:t>
            </a:r>
            <a:endParaRPr lang="ru-RU" dirty="0">
              <a:solidFill>
                <a:srgbClr val="7A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3466728" cy="4525963"/>
          </a:xfrm>
        </p:spPr>
        <p:txBody>
          <a:bodyPr>
            <a:normAutofit fontScale="92500"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Музыка А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7030A0"/>
                </a:solidFill>
              </a:rPr>
              <a:t> </a:t>
            </a:r>
            <a:r>
              <a:rPr lang="ru-RU" i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Дети бегают легко на носочках по залу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Музыка Б </a:t>
            </a:r>
            <a:r>
              <a:rPr lang="ru-RU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Выполняют 4 притопа ногой и кружатся на месте</a:t>
            </a:r>
            <a:endParaRPr lang="ru-RU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гопа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43808" y="5699125"/>
            <a:ext cx="609600" cy="609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242" y="1755372"/>
            <a:ext cx="5052053" cy="3789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76000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57200"/>
            <a:ext cx="8229600" cy="1143000"/>
          </a:xfrm>
        </p:spPr>
        <p:txBody>
          <a:bodyPr>
            <a:normAutofit/>
          </a:bodyPr>
          <a:lstStyle/>
          <a:p>
            <a:r>
              <a:rPr lang="ru-RU" sz="6000" smtClean="0">
                <a:solidFill>
                  <a:srgbClr val="7A0000"/>
                </a:solidFill>
                <a:latin typeface="Comic Sans MS" panose="030F0702030302020204" pitchFamily="66" charset="0"/>
              </a:rPr>
              <a:t> Молодцы!</a:t>
            </a:r>
            <a:endParaRPr lang="ru-RU" sz="6000">
              <a:solidFill>
                <a:srgbClr val="7A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726" y="1600200"/>
            <a:ext cx="3568547" cy="4525963"/>
          </a:xfrm>
        </p:spPr>
      </p:pic>
    </p:spTree>
    <p:extLst>
      <p:ext uri="{BB962C8B-B14F-4D97-AF65-F5344CB8AC3E}">
        <p14:creationId xmlns:p14="http://schemas.microsoft.com/office/powerpoint/2010/main" val="338500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6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C0000"/>
      </a:hlink>
      <a:folHlink>
        <a:srgbClr val="974806"/>
      </a:folHlink>
    </a:clrScheme>
    <a:fontScheme name="Другая 1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4927</TotalTime>
  <Words>136</Words>
  <Application>Microsoft Office PowerPoint</Application>
  <PresentationFormat>Экран (4:3)</PresentationFormat>
  <Paragraphs>27</Paragraphs>
  <Slides>7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Comic Sans MS</vt:lpstr>
      <vt:lpstr>Times New Roman</vt:lpstr>
      <vt:lpstr>Тема Office</vt:lpstr>
      <vt:lpstr>Музыкальное занятие №1 октябрь старшая группа  </vt:lpstr>
      <vt:lpstr>Слушаем музыку «На слонах в Индии» муз.А.Гедике</vt:lpstr>
      <vt:lpstr>Развитие чувства ритма  «Полька бабочек» </vt:lpstr>
      <vt:lpstr>Пальчиковая игра «Дружба»</vt:lpstr>
      <vt:lpstr>Пение  «Жил-был у бабушки серенький козлик»</vt:lpstr>
      <vt:lpstr>Пляска с притопами</vt:lpstr>
      <vt:lpstr> Молодцы!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Елена</dc:creator>
  <cp:lastModifiedBy>Пользователь Windows</cp:lastModifiedBy>
  <cp:revision>33</cp:revision>
  <dcterms:created xsi:type="dcterms:W3CDTF">2014-08-08T16:01:14Z</dcterms:created>
  <dcterms:modified xsi:type="dcterms:W3CDTF">2020-10-15T04:29:23Z</dcterms:modified>
</cp:coreProperties>
</file>