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64" r:id="rId4"/>
    <p:sldId id="265" r:id="rId5"/>
    <p:sldId id="269" r:id="rId6"/>
    <p:sldId id="261" r:id="rId7"/>
    <p:sldId id="257" r:id="rId8"/>
  </p:sldIdLst>
  <p:sldSz cx="9144000" cy="6858000" type="screen4x3"/>
  <p:notesSz cx="6858000" cy="9144000"/>
  <p:custDataLst>
    <p:tags r:id="rId1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57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43" y="2852936"/>
            <a:ext cx="9036496" cy="14700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340768"/>
            <a:ext cx="77768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44624" y="2916516"/>
            <a:ext cx="9036496" cy="1470025"/>
          </a:xfrm>
        </p:spPr>
        <p:txBody>
          <a:bodyPr>
            <a:normAutofit fontScale="90000"/>
          </a:bodyPr>
          <a:lstStyle/>
          <a:p>
            <a:r>
              <a:rPr lang="ru-RU" b="1" smtClean="0"/>
              <a:t>Октябрь</a:t>
            </a:r>
            <a:br>
              <a:rPr lang="ru-RU" b="1" smtClean="0"/>
            </a:br>
            <a:r>
              <a:rPr lang="ru-RU" b="1" smtClean="0"/>
              <a:t>Занятие </a:t>
            </a:r>
            <a:r>
              <a:rPr lang="ru-RU" b="1" dirty="0" smtClean="0"/>
              <a:t>№</a:t>
            </a:r>
            <a:r>
              <a:rPr lang="ru-RU" b="1" dirty="0"/>
              <a:t>3</a:t>
            </a:r>
            <a:br>
              <a:rPr lang="ru-RU" b="1" dirty="0"/>
            </a:br>
            <a:r>
              <a:rPr lang="ru-RU" b="1" dirty="0"/>
              <a:t>для детей </a:t>
            </a:r>
            <a:br>
              <a:rPr lang="ru-RU" b="1" dirty="0"/>
            </a:br>
            <a:r>
              <a:rPr lang="ru-RU" b="1" dirty="0"/>
              <a:t>средней группы</a:t>
            </a:r>
            <a:br>
              <a:rPr lang="ru-RU" b="1" dirty="0"/>
            </a:br>
            <a:r>
              <a:rPr lang="ru-RU" b="1" dirty="0"/>
              <a:t>4-5 лет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5" y="1196752"/>
            <a:ext cx="3870995" cy="490955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43608" y="5373216"/>
            <a:ext cx="3384376" cy="7330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Разработала: Музыкальный руководитель </a:t>
            </a:r>
            <a:r>
              <a:rPr lang="ru-RU" dirty="0" err="1" smtClean="0">
                <a:latin typeface="Comic Sans MS" panose="030F0702030302020204" pitchFamily="66" charset="0"/>
              </a:rPr>
              <a:t>Емелова</a:t>
            </a:r>
            <a:r>
              <a:rPr lang="ru-RU" dirty="0" smtClean="0">
                <a:latin typeface="Comic Sans MS" panose="030F0702030302020204" pitchFamily="66" charset="0"/>
              </a:rPr>
              <a:t> О.Н.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4874275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type="body" idx="1"/>
          </p:nvPr>
        </p:nvSpPr>
        <p:spPr>
          <a:xfrm>
            <a:off x="611560" y="1265858"/>
            <a:ext cx="8424935" cy="3424696"/>
          </a:xfrm>
        </p:spPr>
        <p:txBody>
          <a:bodyPr numCol="2">
            <a:no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1. Барабан висит на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ленте  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У окошка на стене.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Барабан вы мне наденьте,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Дайте палочки вы мне.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Припев: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Тра-та-та! Тра-та-та!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Дайте палочки вы мне.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2. Будут слушать все ребята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Барабана громкий бой.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Скажут мне тогда ребята: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«Мы хотим играть с тобой»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88640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Послушать песенку,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п</a:t>
            </a:r>
            <a:r>
              <a:rPr lang="ru-RU" sz="3200" dirty="0" smtClean="0">
                <a:solidFill>
                  <a:srgbClr val="FF0000"/>
                </a:solidFill>
              </a:rPr>
              <a:t>одпевать, ритмично прохлопывая </a:t>
            </a:r>
            <a:r>
              <a:rPr lang="ru-RU" sz="3200" dirty="0">
                <a:solidFill>
                  <a:srgbClr val="FF0000"/>
                </a:solidFill>
              </a:rPr>
              <a:t>в ладоши</a:t>
            </a:r>
            <a:endParaRPr lang="ru-RU" sz="3200" dirty="0"/>
          </a:p>
        </p:txBody>
      </p:sp>
      <p:pic>
        <p:nvPicPr>
          <p:cNvPr id="2" name="«Барабанщик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4585" y="3015858"/>
            <a:ext cx="5421910" cy="334939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5771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44" y="56458"/>
            <a:ext cx="1188145" cy="167849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27705" y="491054"/>
            <a:ext cx="9098021" cy="52975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Послушать пьесу и Проиграть на палочках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53881" y="5333054"/>
            <a:ext cx="8316416" cy="1008111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М.Глинка</a:t>
            </a: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«Детская полька»</a:t>
            </a:r>
            <a:endParaRPr lang="ru-RU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M_Glinka_Detskaya_polka__(hewbi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288" y="5645798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1" y="1561521"/>
            <a:ext cx="1805160" cy="1805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2588" y="1641272"/>
            <a:ext cx="1802525" cy="1797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715" y="895703"/>
            <a:ext cx="3036885" cy="3028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215" y="3723173"/>
            <a:ext cx="1804572" cy="1810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502" y="3698951"/>
            <a:ext cx="1804572" cy="18106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144" y="3001917"/>
            <a:ext cx="303607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645"/>
            <a:ext cx="8784976" cy="11430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Пальчиковая коммуникативная игра</a:t>
            </a:r>
            <a:r>
              <a:rPr lang="ru-RU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91880" y="596145"/>
            <a:ext cx="4040188" cy="639762"/>
          </a:xfrm>
        </p:spPr>
        <p:txBody>
          <a:bodyPr>
            <a:normAutofit fontScale="92500" lnSpcReduction="10000"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«Паучок»</a:t>
            </a:r>
            <a:endParaRPr lang="ru-RU" sz="4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Паучок  Пальчиковые песенки 2014 г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77" y="1422958"/>
            <a:ext cx="8123324" cy="456937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6" y="729980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497388" y="1556793"/>
            <a:ext cx="4330824" cy="45693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33" y="51940"/>
            <a:ext cx="8794855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Пляска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«Листочки»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4212976" y="1623563"/>
            <a:ext cx="4040188" cy="639762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Вставить видео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39653">
            <a:off x="257871" y="-142366"/>
            <a:ext cx="2180128" cy="217137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69633" y="303559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69633" y="943321"/>
            <a:ext cx="8974367" cy="5040561"/>
          </a:xfrm>
        </p:spPr>
        <p:txBody>
          <a:bodyPr numCol="2"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Листочки, листочки по ветру летят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(Дети «Летят» по кругу с листочками в руках)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У деток под ножками тихо шуршат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И, плавно качаясь, ведут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хоровод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(Качаем руками с листочками)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 ветер осенний им песню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поет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(кружатся на шаге)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То вправо, то влево листочки летят.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(Качаем руками с листочками)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Прощается с нами осенний наш сад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.(дети на носочках бегут в центр круга)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Листочки, качаясь, ведут хоровод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(дети на носочках бегут из центра круга)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 ветер осенний им песню поет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.(кружатся на шаге)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3. И снова листочки по ветру летят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(машут листочками с поворотом вправо)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У деток под ножками тихо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шуршат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(машут листочками поворотом влево)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И, плавно качаясь, ведут хоровод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,(качаем руками с листочками)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 ветер осенний им песню поет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.(кружимся на шаге)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Detskie_pesni_Listochki_po_vetru_letyat__(hewbi.com)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768" y="6265663"/>
            <a:ext cx="609600" cy="6096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859" y="-323523"/>
            <a:ext cx="1901562" cy="1893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52" y="4509120"/>
            <a:ext cx="1944216" cy="19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1219200" y="1890713"/>
            <a:ext cx="6653213" cy="114458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gray">
          <a:xfrm>
            <a:off x="1222375" y="3481388"/>
            <a:ext cx="6653213" cy="10191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1230313" y="4997450"/>
            <a:ext cx="6653212" cy="10318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 flipV="1">
            <a:off x="1393825" y="2811463"/>
            <a:ext cx="6397625" cy="661987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gray">
          <a:xfrm flipV="1">
            <a:off x="1139313" y="3117055"/>
            <a:ext cx="6502400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gray">
          <a:xfrm flipV="1">
            <a:off x="1349375" y="4330700"/>
            <a:ext cx="6475413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39999"/>
                </a:scheme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4" name="Picture 9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6350" y="1933575"/>
            <a:ext cx="674688" cy="574675"/>
          </a:xfrm>
          <a:prstGeom prst="rect">
            <a:avLst/>
          </a:prstGeom>
          <a:noFill/>
        </p:spPr>
      </p:pic>
      <p:pic>
        <p:nvPicPr>
          <p:cNvPr id="35" name="Picture 10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3175" y="3527425"/>
            <a:ext cx="676275" cy="573088"/>
          </a:xfrm>
          <a:prstGeom prst="rect">
            <a:avLst/>
          </a:prstGeom>
          <a:noFill/>
        </p:spPr>
      </p:pic>
      <p:pic>
        <p:nvPicPr>
          <p:cNvPr id="36" name="Picture 11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7938" y="5038725"/>
            <a:ext cx="674687" cy="573088"/>
          </a:xfrm>
          <a:prstGeom prst="rect">
            <a:avLst/>
          </a:prstGeom>
          <a:noFill/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gray">
          <a:xfrm>
            <a:off x="1535906" y="2026692"/>
            <a:ext cx="60198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нового вы узнали ?  </a:t>
            </a:r>
            <a:endParaRPr lang="en-US" sz="2800" b="1" dirty="0" smtClean="0">
              <a:solidFill>
                <a:srgbClr val="FEFFFF"/>
              </a:solidFill>
              <a:latin typeface="Comic Sans MS" panose="030F0702030302020204" pitchFamily="66" charset="0"/>
            </a:endParaRPr>
          </a:p>
          <a:p>
            <a:pPr eaLnBrk="0" hangingPunct="0"/>
            <a:r>
              <a:rPr lang="ru-RU" sz="1600" b="1" dirty="0" smtClean="0">
                <a:solidFill>
                  <a:srgbClr val="FEFFFF"/>
                </a:solidFill>
              </a:rPr>
              <a:t>(ответы детей)</a:t>
            </a: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gray">
          <a:xfrm>
            <a:off x="1562100" y="3683572"/>
            <a:ext cx="6019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больше всего понравилось</a:t>
            </a:r>
            <a:r>
              <a:rPr lang="ru-RU" sz="1600" b="1" dirty="0" smtClean="0">
                <a:solidFill>
                  <a:srgbClr val="FEFFFF"/>
                </a:solidFill>
              </a:rPr>
              <a:t>?</a:t>
            </a: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gray">
          <a:xfrm>
            <a:off x="1406830" y="5082581"/>
            <a:ext cx="661404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бы ты хотел еще узнать или чему научиться на музыкальном занятии?</a:t>
            </a:r>
            <a:endParaRPr lang="en-US" sz="2400" dirty="0">
              <a:solidFill>
                <a:srgbClr val="FE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43284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Поём </a:t>
            </a:r>
            <a:r>
              <a:rPr lang="ru-RU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песню, </a:t>
            </a:r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четко </a:t>
            </a:r>
            <a:r>
              <a:rPr lang="ru-RU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пропевая</a:t>
            </a:r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текст</a:t>
            </a:r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ЕЖИК  - Развивающая веселая песенка мультик для детей малышей про животных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43" y="1268760"/>
            <a:ext cx="8834451" cy="4968552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3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bf5c92caaa261ea4fb771fda7b874380985d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298</Words>
  <Application>Microsoft Office PowerPoint</Application>
  <PresentationFormat>Экран (4:3)</PresentationFormat>
  <Paragraphs>47</Paragraphs>
  <Slides>7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Comic Sans MS</vt:lpstr>
      <vt:lpstr>Тема Office</vt:lpstr>
      <vt:lpstr>Октябрь Занятие №3 для детей  средней группы 4-5 лет </vt:lpstr>
      <vt:lpstr>   </vt:lpstr>
      <vt:lpstr>Послушать пьесу и Проиграть на палочках</vt:lpstr>
      <vt:lpstr>Пальчиковая коммуникативная игра  </vt:lpstr>
      <vt:lpstr>Пляска «Листочки»</vt:lpstr>
      <vt:lpstr>Рефлексия</vt:lpstr>
      <vt:lpstr>Поём песню, четко пропевая текст 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 осени</dc:title>
  <dc:creator>obstinate</dc:creator>
  <dc:description>Шаблон презентации с сайта https://presentation-creation.ru/</dc:description>
  <cp:lastModifiedBy>Пользователь Windows</cp:lastModifiedBy>
  <cp:revision>272</cp:revision>
  <dcterms:created xsi:type="dcterms:W3CDTF">2018-02-25T09:09:03Z</dcterms:created>
  <dcterms:modified xsi:type="dcterms:W3CDTF">2020-10-05T09:24:31Z</dcterms:modified>
</cp:coreProperties>
</file>