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8" r:id="rId3"/>
    <p:sldId id="269" r:id="rId4"/>
    <p:sldId id="270" r:id="rId5"/>
    <p:sldId id="272" r:id="rId6"/>
    <p:sldId id="271" r:id="rId7"/>
    <p:sldId id="274" r:id="rId8"/>
    <p:sldId id="27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462629"/>
            <a:ext cx="8339844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МБДОУ детский сад «Оленёнок»</a:t>
            </a:r>
          </a:p>
          <a:p>
            <a:pPr algn="ctr" eaLnBrk="1" hangingPunct="1">
              <a:defRPr/>
            </a:pP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Дистанционное музыкальное занятие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неделя, Апрель)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9848" y="6165304"/>
            <a:ext cx="4925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Муз. руководитель: Башкирцева Н.О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Picture 2" descr="Игра в лошадки | Музыкальные ступень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5399"/>
            <a:ext cx="3024336" cy="1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нтересные факты о хоров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4621"/>
            <a:ext cx="2652883" cy="19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64704"/>
            <a:ext cx="8610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Музыкально-ритмические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упражнения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Упражнение «Зеркало»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051" y="5733256"/>
            <a:ext cx="859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родителям: </a:t>
            </a:r>
            <a:r>
              <a:rPr lang="ru-RU" sz="2000" b="1" dirty="0" smtClean="0">
                <a:solidFill>
                  <a:srgbClr val="003300"/>
                </a:solidFill>
              </a:rPr>
              <a:t>Взрослый показывает движение, а ребёнок повторяет его и наоборот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3 простых упражнения для начинающего актера😌🧚‍♀️ | Саморазвитие | Яндекс 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66" y="2492896"/>
            <a:ext cx="5211402" cy="26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7 Дорожка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2949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Распевание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051" y="5733256"/>
            <a:ext cx="859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Петь и хлопать в ладоши на сильную долю  </a:t>
            </a:r>
            <a:endParaRPr lang="ru-RU" sz="2000" b="1" dirty="0"/>
          </a:p>
        </p:txBody>
      </p:sp>
      <p:pic>
        <p:nvPicPr>
          <p:cNvPr id="3074" name="Picture 2" descr="Уж как шла лиса по травке» 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5847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Слушание музыки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Музыкальное произведение: 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«Игра в лошадки » П.И. Чайковский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051" y="5733256"/>
            <a:ext cx="8597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Прослушать музыкальное произведение, рассмотреть изображение.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/>
              <a:t>- Что связывает между собой музыку и изображение?</a:t>
            </a:r>
            <a:endParaRPr lang="ru-RU" sz="2000" b="1" dirty="0"/>
          </a:p>
        </p:txBody>
      </p:sp>
      <p:pic>
        <p:nvPicPr>
          <p:cNvPr id="3" name="16 Дорожка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2636912"/>
            <a:ext cx="609600" cy="609600"/>
          </a:xfrm>
          <a:prstGeom prst="rect">
            <a:avLst/>
          </a:prstGeom>
        </p:spPr>
      </p:pic>
      <p:pic>
        <p:nvPicPr>
          <p:cNvPr id="5122" name="Picture 2" descr="Игра в лошадки | Музыкальные ступень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59491"/>
            <a:ext cx="5029526" cy="32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3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9437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Тает снег, пришла весна,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Чья-то песенка слышна.</a:t>
            </a:r>
          </a:p>
          <a:p>
            <a:pPr fontAlgn="base"/>
            <a:endParaRPr lang="ru-RU" sz="2000" b="1" dirty="0" smtClean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u="sng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Скворушка, скворушка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берёзку сел,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Скворушка, скворушка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запел.</a:t>
            </a:r>
          </a:p>
          <a:p>
            <a:pPr fontAlgn="base"/>
            <a:endParaRPr lang="ru-RU" sz="2000" b="1" dirty="0" smtClean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Здравствуй, скворушка-скворец,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вернулся наконец.</a:t>
            </a:r>
          </a:p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  <a:p>
            <a:pPr fontAlgn="base"/>
            <a:endParaRPr lang="ru-RU" sz="2000" b="1" dirty="0" smtClean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Расскажи, как жил зимой.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спешил к себе домой.</a:t>
            </a:r>
          </a:p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  <a:p>
            <a:pPr fontAlgn="base"/>
            <a:endParaRPr lang="ru-RU" sz="2000" b="1" dirty="0" smtClean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Спой нам, скворушка, о том.</a:t>
            </a:r>
            <a:b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живешь в краю родном.</a:t>
            </a:r>
            <a:endParaRPr lang="ru-RU" sz="2000" b="1" i="0" dirty="0">
              <a:solidFill>
                <a:srgbClr val="5C5C5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Скворец обыкновенный - Ярославский Зоопа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84" y="3933056"/>
            <a:ext cx="3527529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0 Дорожка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3997" y="1590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Пение</a:t>
            </a:r>
          </a:p>
        </p:txBody>
      </p:sp>
      <p:pic>
        <p:nvPicPr>
          <p:cNvPr id="6146" name="Picture 2" descr="Песенка друзей |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b="4647"/>
          <a:stretch/>
        </p:blipFill>
        <p:spPr bwMode="auto">
          <a:xfrm>
            <a:off x="331584" y="1061266"/>
            <a:ext cx="7999870" cy="55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2128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0" y="18864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Пальчиковая гимнастика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218" name="Picture 2" descr="КАРТОТЕКА ПАЛЬЧИКОВЫХ ИГР НА МУЗЫКАЛЬНЫХ ЗАНЯТИЯХ ДЛЯ РАЗВИТИЯ МЕЛКОЙ  МОТО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9" y="90872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Хоровод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«Светит месяц»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 Русская народная мелодия</a:t>
            </a:r>
          </a:p>
        </p:txBody>
      </p:sp>
      <p:pic>
        <p:nvPicPr>
          <p:cNvPr id="8194" name="Picture 2" descr="Интересные факты о хоровод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4545"/>
            <a:ext cx="5582430" cy="41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846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курсы\МОЁ Портфолио\Занятия\Наглядность ст.гр\Эмоции\Копия 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7480"/>
            <a:ext cx="4824536" cy="4551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5DF0F6"/>
      </a:lt2>
      <a:accent1>
        <a:srgbClr val="0F6FC6"/>
      </a:accent1>
      <a:accent2>
        <a:srgbClr val="009DD9"/>
      </a:accent2>
      <a:accent3>
        <a:srgbClr val="4FCE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5EBE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108</Words>
  <Application>Microsoft Office PowerPoint</Application>
  <PresentationFormat>Экран (4:3)</PresentationFormat>
  <Paragraphs>40</Paragraphs>
  <Slides>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НАСТРОЕНИЕ У ВЕСНЫ?</dc:title>
  <dc:creator>Оленёнок;НАТАЛИ</dc:creator>
  <cp:lastModifiedBy>Пользователь Windows</cp:lastModifiedBy>
  <cp:revision>17</cp:revision>
  <dcterms:modified xsi:type="dcterms:W3CDTF">2021-04-09T07:55:06Z</dcterms:modified>
</cp:coreProperties>
</file>