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6" autoAdjust="0"/>
    <p:restoredTop sz="86176" autoAdjust="0"/>
  </p:normalViewPr>
  <p:slideViewPr>
    <p:cSldViewPr snapToGrid="0">
      <p:cViewPr varScale="1">
        <p:scale>
          <a:sx n="64" d="100"/>
          <a:sy n="64" d="100"/>
        </p:scale>
        <p:origin x="154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33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368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79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92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7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6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23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793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7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680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B0FB5-BB6D-435C-9B66-1AF50EEB7913}" type="datetimeFigureOut">
              <a:rPr lang="ru-RU" smtClean="0"/>
              <a:t>29.04.2021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4446A-539D-49FE-905A-7029F9A5255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4" descr="Изображения Весна | Бесплатные векторы, стоковые фото и PS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2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33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096" y="187326"/>
            <a:ext cx="8754002" cy="80010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    «Оленёнок», </a:t>
            </a:r>
            <a:r>
              <a:rPr lang="ru-RU" sz="24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endParaRPr lang="ru-RU" sz="24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39253" y="1347190"/>
            <a:ext cx="7407270" cy="4873625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Занятие №1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Апрель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B10F1E"/>
                </a:solidFill>
                <a:latin typeface="Comic Sans MS" panose="030F0702030302020204" pitchFamily="66" charset="0"/>
              </a:rPr>
              <a:t>Подготовительная к школе группа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«Три подружки»</a:t>
            </a:r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77799" y="4665585"/>
            <a:ext cx="3955394" cy="2484620"/>
          </a:xfrm>
        </p:spPr>
        <p:txBody>
          <a:bodyPr>
            <a:norm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Составитель презентации: 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Емелова</a:t>
            </a: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Ольга Николаевна, </a:t>
            </a:r>
          </a:p>
          <a:p>
            <a:pPr algn="r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музыкальный руководитель</a:t>
            </a:r>
          </a:p>
          <a:p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24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1236688"/>
            <a:ext cx="7886700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Слушание музыки</a:t>
            </a:r>
            <a:r>
              <a:rPr lang="ru-RU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/>
            </a:r>
            <a:br>
              <a:rPr lang="ru-RU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«Три подружки» </a:t>
            </a:r>
            <a:r>
              <a:rPr lang="ru-RU" b="1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муз.Д.Кабалевского</a:t>
            </a:r>
            <a:endParaRPr lang="en-US" b="1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824089"/>
            <a:ext cx="9144000" cy="76075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Рассказать о трех подружках: Плаксе, Злюке, Резвушке. Вместе отметьте особенности каждой пьесы: динамику, темп и т.д.</a:t>
            </a:r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AutoShape 8" descr="Апрель: скачать картинки, стоковые фото Апрель в хорошем качестве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Д.Б. Кабалевский _Три подружки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177" y="2584840"/>
            <a:ext cx="7163646" cy="402860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90094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457200"/>
            <a:ext cx="8514159" cy="53022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3" r="1140" b="42137"/>
          <a:stretch/>
        </p:blipFill>
        <p:spPr>
          <a:xfrm>
            <a:off x="950422" y="987426"/>
            <a:ext cx="7581344" cy="5788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7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454" y="337279"/>
            <a:ext cx="2949178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</a:t>
            </a:r>
            <a:endParaRPr lang="ru-RU"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Песенка о светофоре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762" y="1910284"/>
            <a:ext cx="8602515" cy="483817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4774" y="867505"/>
            <a:ext cx="8394492" cy="166583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«Песенка о светофоре» </a:t>
            </a:r>
            <a:r>
              <a:rPr lang="ru-RU" sz="32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муз.Н.Петровой</a:t>
            </a:r>
            <a:r>
              <a:rPr lang="ru-RU" sz="32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ru-RU" sz="3200" b="1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сл.Н.Шифриной</a:t>
            </a:r>
            <a:endParaRPr lang="ru-RU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68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807" y="659568"/>
            <a:ext cx="5475118" cy="65207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4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«Сад Зеленый»</a:t>
            </a:r>
            <a:endParaRPr lang="ru-RU" sz="48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оркестр сад зелены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4773" y="2241464"/>
            <a:ext cx="8499424" cy="4780198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4676" y="1202961"/>
            <a:ext cx="8244590" cy="103850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Играть ритмический рисунок под музыку на колокольчике, ложках, бубнах, палочках-</a:t>
            </a:r>
            <a:r>
              <a:rPr lang="ru-RU" sz="2400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клависах</a:t>
            </a:r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, треугольнике и в ладоши. 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46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7259" y="1592262"/>
            <a:ext cx="8109679" cy="530226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Пляска</a:t>
            </a:r>
            <a:br>
              <a:rPr lang="ru-RU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Придумывать самим танцевальные движения под музыку</a:t>
            </a:r>
            <a:endParaRPr lang="ru-RU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Танцуй с нами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259" y="2122488"/>
            <a:ext cx="8242066" cy="463545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982450"/>
            <a:ext cx="2949178" cy="38115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4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774" y="1257300"/>
            <a:ext cx="6649826" cy="4873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Новых успехов, </a:t>
            </a:r>
          </a:p>
          <a:p>
            <a:pPr marL="0" indent="0" algn="ctr">
              <a:buNone/>
            </a:pPr>
            <a:r>
              <a:rPr lang="ru-RU" sz="66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юный артист!</a:t>
            </a:r>
            <a:endParaRPr lang="ru-RU" sz="6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9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</TotalTime>
  <Words>94</Words>
  <Application>Microsoft Office PowerPoint</Application>
  <PresentationFormat>Экран (4:3)</PresentationFormat>
  <Paragraphs>18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Тема Office</vt:lpstr>
      <vt:lpstr>Муниципальное бюджетное дошкольное образовательное учреждение детский сад     «Оленёнок», п.Тазовский</vt:lpstr>
      <vt:lpstr>Слушание музыки «Три подружки» муз.Д.Кабалевского</vt:lpstr>
      <vt:lpstr>Пальчиковая гимнастика</vt:lpstr>
      <vt:lpstr>Пение</vt:lpstr>
      <vt:lpstr>Музицирование «Сад Зеленый»</vt:lpstr>
      <vt:lpstr>Пляска Придумывать самим танцевальные движения под музыку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</cp:revision>
  <dcterms:created xsi:type="dcterms:W3CDTF">2021-04-29T08:02:35Z</dcterms:created>
  <dcterms:modified xsi:type="dcterms:W3CDTF">2021-04-29T09:57:55Z</dcterms:modified>
</cp:coreProperties>
</file>