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7" r:id="rId2"/>
    <p:sldId id="369" r:id="rId3"/>
    <p:sldId id="377" r:id="rId4"/>
    <p:sldId id="375" r:id="rId5"/>
    <p:sldId id="362" r:id="rId6"/>
    <p:sldId id="378" r:id="rId7"/>
    <p:sldId id="3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5" name="Picture 6" descr="https://i.pinimg.com/originals/8d/7b/2c/8d7b2cd478e42a1a9fd7b32357b957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2799"/>
            <a:ext cx="2664296" cy="3355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480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 музыкальное  занятие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неделя, Март)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5831632" y="5949280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«Пружинящий шаг и бег» муз. Е.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Теличеевой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 1 часть музыки – шаг с поворотами, наклонами. Двигаться в разных направлениях.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 часть музыки – легкий бег в рассыпную.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i.pinimg.com/originals/8d/7b/2c/8d7b2cd478e42a1a9fd7b32357b9574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12117"/>
            <a:ext cx="2736304" cy="3445883"/>
          </a:xfrm>
          <a:prstGeom prst="rect">
            <a:avLst/>
          </a:prstGeom>
          <a:noFill/>
        </p:spPr>
      </p:pic>
      <p:pic>
        <p:nvPicPr>
          <p:cNvPr id="4" name="11 Дорожка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3268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 гимнастика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mtdata.ru/u25/photo90BE/20896606504-0/original.jpg"/>
          <p:cNvPicPr>
            <a:picLocks noChangeAspect="1" noChangeArrowheads="1"/>
          </p:cNvPicPr>
          <p:nvPr/>
        </p:nvPicPr>
        <p:blipFill>
          <a:blip r:embed="rId3" cstate="print"/>
          <a:srcRect r="2703" b="8108"/>
          <a:stretch>
            <a:fillRect/>
          </a:stretch>
        </p:blipFill>
        <p:spPr bwMode="auto">
          <a:xfrm>
            <a:off x="522609" y="821710"/>
            <a:ext cx="8153847" cy="577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760" y="959795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«Баба- Яга » муз. П.И. Чайковский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Прослушать пьесу не объявляя название.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Спросить у детей: какой характер у этой музыки?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им кажется о чём говорит музыка?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ds04.infourok.ru/uploads/ex/0799/00064928-892f4848/img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steshka.ru/wp-content/uploads/2015/05/baba_yaga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55976" y="3284984"/>
            <a:ext cx="3301959" cy="3356992"/>
          </a:xfrm>
          <a:prstGeom prst="rect">
            <a:avLst/>
          </a:prstGeom>
          <a:noFill/>
        </p:spPr>
      </p:pic>
      <p:sp>
        <p:nvSpPr>
          <p:cNvPr id="7176" name="AutoShape 8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16 Дорожка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Распевание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116994"/>
            <a:ext cx="91555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Спойте звуки – И-,  - А- . Протяжно</a:t>
            </a:r>
            <a:r>
              <a:rPr lang="ru-RU" sz="2000" b="1" i="1" dirty="0" smtClean="0"/>
              <a:t>.</a:t>
            </a:r>
            <a:endParaRPr lang="ru-RU" sz="2000" i="1" dirty="0"/>
          </a:p>
        </p:txBody>
      </p:sp>
      <p:pic>
        <p:nvPicPr>
          <p:cNvPr id="3074" name="Picture 2" descr="Ритмические карточки &amp;quot;ВЕСЁЛЫЙ ХОР&amp;quot; | Презентация по музыке: |  Образовательная социальная сет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r="2351" b="8053"/>
          <a:stretch/>
        </p:blipFill>
        <p:spPr bwMode="auto">
          <a:xfrm>
            <a:off x="247022" y="692696"/>
            <a:ext cx="8348979" cy="55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«Кончается зима»  муз. Т.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Попатенко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225689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Под крышами ломается сосулек бахрома.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Кончается, кончается, кончается зима!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Сильнее греет солнышко, заплакал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Стучат капели звонкие, стучат, стучат, стучат.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Кораблики и лодочки готовы у ребят.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Остатки снега тёмного увозит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photoforum.ru/f/photo/000/844/844850_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2 Дорожка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8184" y="1606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игра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себе пару»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Латвийская народная мелодия</a:t>
            </a:r>
          </a:p>
        </p:txBody>
      </p:sp>
      <p:pic>
        <p:nvPicPr>
          <p:cNvPr id="2050" name="Picture 2" descr="https://avatars.mds.yandex.net/get-zen_doc/1887828/pub_5d4875e2e854a900b4e94911_5d4876a58600e100aca54cd2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04864"/>
            <a:ext cx="5861994" cy="4392488"/>
          </a:xfrm>
          <a:prstGeom prst="rect">
            <a:avLst/>
          </a:prstGeom>
          <a:noFill/>
        </p:spPr>
      </p:pic>
      <p:pic>
        <p:nvPicPr>
          <p:cNvPr id="3" name="19 Дорожка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1595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959</TotalTime>
  <Words>144</Words>
  <Application>Microsoft Office PowerPoint</Application>
  <PresentationFormat>Экран (4:3)</PresentationFormat>
  <Paragraphs>34</Paragraphs>
  <Slides>7</Slides>
  <Notes>3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113</cp:revision>
  <dcterms:created xsi:type="dcterms:W3CDTF">2014-02-09T19:12:44Z</dcterms:created>
  <dcterms:modified xsi:type="dcterms:W3CDTF">2021-03-30T20:11:51Z</dcterms:modified>
</cp:coreProperties>
</file>