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4" r:id="rId3"/>
    <p:sldId id="265" r:id="rId4"/>
    <p:sldId id="270" r:id="rId5"/>
    <p:sldId id="267" r:id="rId6"/>
    <p:sldId id="269" r:id="rId7"/>
    <p:sldId id="260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FF"/>
    <a:srgbClr val="85D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2" autoAdjust="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C4FF4-6EE1-4A76-9B8F-B2F594D6C87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24.11.2020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4BD201-5F9C-4593-BEFD-74C971F0B55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24.11.2020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22E6F0-797A-404D-B2F0-96032D2C16E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7A3035-02C7-4538-A480-C6887B19F5A6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24.11.2020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18664C-3B03-4311-A452-8E87A1DF2E36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52DDE1-E9F2-4B50-AB95-1A36B28481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24.11.2020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87BA6C-DE82-4922-A007-5CB817EE4E20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011FA9-72D4-4D0D-AA04-5200C8F96D1C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24.11.2020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CBFCBB-F7D8-4AD9-B5F9-93687358CA6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8AA105-3B9A-485F-A7BD-B3B1C1BFF99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24.11.2020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217202-91A5-4841-8837-12B3422A9C1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03E727-7E97-4B76-A273-97C117DFD6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24.11.2020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F140D1-42AB-456C-B3EB-2E58162D29C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2FDA9A-A9AF-4522-BA4E-959710ABA8F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24.11.2020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4C3DF-49FF-4AA4-A1AB-8615103FAECA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1C31E6-6AC6-4E62-806B-D0CB1E8C626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24.11.2020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E59BE0-226E-4980-AAF5-F1A9DF7C7AE8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24.11.2020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8319C-EFFD-43A6-A723-9E31BBA50F6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94FB44-2B3A-4EA5-B708-4FEB9F41BBF1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24.11.2020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51498-F984-481A-8E8C-4DDFA9BC918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linda6035.ucoz.ru/" TargetMode="Externa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1981201" y="1815207"/>
            <a:ext cx="6862368" cy="4241324"/>
            <a:chOff x="2120264" y="2146448"/>
            <a:chExt cx="6828705" cy="553777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2120264" y="2146448"/>
              <a:ext cx="6160830" cy="37372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6000" b="1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chemeClr val="accent1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Занятие №1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6000" b="1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chemeClr val="accent1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Декабрь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6000" b="1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chemeClr val="accent1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Средняя группа</a:t>
              </a:r>
              <a:endParaRPr lang="ru-RU" sz="60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3864266" y="6840324"/>
              <a:ext cx="5084703" cy="8438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  <a:cs typeface="Arial" charset="0"/>
                </a:rPr>
                <a:t>Составитель: музыкальный руководитель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  <a:cs typeface="Arial" charset="0"/>
                </a:rPr>
                <a:t>Емелова</a:t>
              </a:r>
              <a:r>
                <a:rPr lang="ru-RU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  <a:cs typeface="Arial" charset="0"/>
                </a:rPr>
                <a:t> </a:t>
              </a:r>
              <a:r>
                <a:rPr lang="ru-RU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  <a:cs typeface="Arial" charset="0"/>
                </a:rPr>
                <a:t>О</a:t>
              </a:r>
              <a:r>
                <a:rPr lang="ru-RU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  <a:cs typeface="Arial" charset="0"/>
                </a:rPr>
                <a:t>льга Николаевна</a:t>
              </a:r>
              <a:endParaRPr lang="ru-RU" dirty="0">
                <a:solidFill>
                  <a:srgbClr val="002060"/>
                </a:solidFill>
                <a:latin typeface="Comic Sans MS" panose="030F0702030302020204" pitchFamily="66" charset="0"/>
                <a:cs typeface="Arial" charset="0"/>
              </a:endParaRPr>
            </a:p>
          </p:txBody>
        </p:sp>
      </p:grpSp>
      <p:sp>
        <p:nvSpPr>
          <p:cNvPr id="5" name="Скругленный прямоугольник 4"/>
          <p:cNvSpPr/>
          <p:nvPr/>
        </p:nvSpPr>
        <p:spPr>
          <a:xfrm>
            <a:off x="838200" y="624264"/>
            <a:ext cx="7651086" cy="8246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Муниципальное бюджетное дошкольное образовательное учреждение детский сад «Оленёнок», </a:t>
            </a:r>
            <a:r>
              <a:rPr lang="ru-RU" sz="2000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п.Тазовский</a:t>
            </a:r>
            <a:endParaRPr lang="ru-RU" sz="2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4925"/>
            <a:ext cx="8229600" cy="1143000"/>
          </a:xfrm>
        </p:spPr>
        <p:txBody>
          <a:bodyPr/>
          <a:lstStyle/>
          <a:p>
            <a:r>
              <a:rPr lang="ru-RU" sz="36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Слушание музыки</a:t>
            </a:r>
            <a:r>
              <a:rPr lang="ru-RU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Д.Шостакович</a:t>
            </a:r>
            <a:r>
              <a:rPr lang="ru-RU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«Вальс-шутка»</a:t>
            </a:r>
            <a:endParaRPr lang="ru-RU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вальс-шутка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95600" y="1905000"/>
            <a:ext cx="6034088" cy="4525963"/>
          </a:xfrm>
        </p:spPr>
      </p:pic>
    </p:spTree>
    <p:extLst>
      <p:ext uri="{BB962C8B-B14F-4D97-AF65-F5344CB8AC3E}">
        <p14:creationId xmlns:p14="http://schemas.microsoft.com/office/powerpoint/2010/main" val="152628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808913" cy="609600"/>
          </a:xfrm>
        </p:spPr>
        <p:txBody>
          <a:bodyPr/>
          <a:lstStyle/>
          <a:p>
            <a:r>
              <a:rPr lang="ru-RU" sz="3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Пальчиковая игра «Снежок»</a:t>
            </a:r>
            <a:endParaRPr lang="ru-RU" sz="32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4876800"/>
            <a:ext cx="7772400" cy="1500187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Раз, два, три, четыре,</a:t>
            </a:r>
          </a:p>
          <a:p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(Загибать пальцы, начиная с большого.)</a:t>
            </a:r>
          </a:p>
          <a:p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Мы с тобой снежок слепили</a:t>
            </a:r>
          </a:p>
          <a:p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(«Лепить, меняя положение ладоней.)</a:t>
            </a:r>
          </a:p>
          <a:p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Круглый, крепкий, очень гладкий</a:t>
            </a:r>
          </a:p>
          <a:p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(Показать круг, сжать ладони вместе.)</a:t>
            </a:r>
          </a:p>
          <a:p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И совсем-совсем не сладкий.</a:t>
            </a:r>
          </a:p>
          <a:p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(Грозить пальчиком.)</a:t>
            </a:r>
          </a:p>
          <a:p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Раз – подбросим. Два – поймаем.</a:t>
            </a:r>
          </a:p>
          <a:p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(Подбрасывать и ловить «снежок».)</a:t>
            </a:r>
          </a:p>
          <a:p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Три – уроним</a:t>
            </a:r>
          </a:p>
          <a:p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(Ронять воображаемый снежок.)</a:t>
            </a:r>
          </a:p>
          <a:p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И… сломаем.</a:t>
            </a:r>
          </a:p>
          <a:p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(Хлопнуть в ладоши.)</a:t>
            </a:r>
          </a:p>
        </p:txBody>
      </p:sp>
    </p:spTree>
    <p:extLst>
      <p:ext uri="{BB962C8B-B14F-4D97-AF65-F5344CB8AC3E}">
        <p14:creationId xmlns:p14="http://schemas.microsoft.com/office/powerpoint/2010/main" val="2265510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808913" cy="609600"/>
          </a:xfrm>
        </p:spPr>
        <p:txBody>
          <a:bodyPr/>
          <a:lstStyle/>
          <a:p>
            <a:r>
              <a:rPr lang="ru-RU" sz="3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Пение «Веселый новый год»</a:t>
            </a:r>
            <a:endParaRPr lang="ru-RU" sz="32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5257800"/>
            <a:ext cx="7772400" cy="1500187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1. Под ёлочкой, под ёлочкой</a:t>
            </a:r>
          </a:p>
          <a:p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Мы водим хоровод.</a:t>
            </a:r>
          </a:p>
          <a:p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Пришёл к нам праздник радостный —</a:t>
            </a:r>
          </a:p>
          <a:p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Весёлый Новый год!</a:t>
            </a:r>
          </a:p>
          <a:p>
            <a:endParaRPr lang="ru-RU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2. Не видели, не видели</a:t>
            </a:r>
          </a:p>
          <a:p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Мы ёлочки такой:</a:t>
            </a:r>
          </a:p>
          <a:p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Красивой, удивительной,</a:t>
            </a:r>
          </a:p>
          <a:p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Зелёной и густой!</a:t>
            </a:r>
          </a:p>
          <a:p>
            <a:endParaRPr lang="ru-RU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3. Под ёлочкой, под ёлочкой</a:t>
            </a:r>
          </a:p>
          <a:p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Мы водим хоровод.</a:t>
            </a:r>
          </a:p>
          <a:p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Пришёл к нам праздник радостный —</a:t>
            </a:r>
          </a:p>
          <a:p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>Весёлый Новый год!</a:t>
            </a:r>
          </a:p>
          <a:p>
            <a:endParaRPr lang="ru-RU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под елочкой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81800" y="121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348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76200" y="381000"/>
            <a:ext cx="9448800" cy="1143000"/>
          </a:xfrm>
        </p:spPr>
        <p:txBody>
          <a:bodyPr/>
          <a:lstStyle/>
          <a:p>
            <a:r>
              <a:rPr lang="ru-RU" sz="3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Музицирование </a:t>
            </a:r>
            <a:r>
              <a:rPr lang="ru-RU" sz="32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«Под ёлочкой»</a:t>
            </a:r>
            <a:r>
              <a:rPr lang="ru-RU" sz="3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br>
              <a:rPr lang="ru-RU" sz="3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3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играть ритмично под музыку</a:t>
            </a:r>
            <a:endParaRPr lang="ru-RU" sz="32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оркестр под ёлочкой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752600"/>
            <a:ext cx="6248400" cy="4686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270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Игра «Дети и медведь»</a:t>
            </a:r>
            <a:endParaRPr lang="ru-RU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735671" y="1485900"/>
            <a:ext cx="5092725" cy="4678363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Дети поют и подходят к ребенку в маске медведя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1</a:t>
            </a:r>
            <a:r>
              <a:rPr lang="ru-RU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. Кто уснул под дубом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  И </a:t>
            </a:r>
            <a:r>
              <a:rPr lang="ru-RU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накрылся кожушком?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	Тс-с-с</a:t>
            </a:r>
            <a:r>
              <a:rPr lang="ru-RU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!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2</a:t>
            </a:r>
            <a:r>
              <a:rPr lang="ru-RU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. Ой, тише! Не шуметь!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  Может</a:t>
            </a:r>
            <a:r>
              <a:rPr lang="ru-RU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, это спит медведь!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	Тс-с-с</a:t>
            </a:r>
            <a:r>
              <a:rPr lang="ru-RU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!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3</a:t>
            </a:r>
            <a:r>
              <a:rPr lang="ru-RU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. Этот гость в один присест,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  Как </a:t>
            </a:r>
            <a:r>
              <a:rPr lang="ru-RU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проснётся, всех </a:t>
            </a:r>
            <a:r>
              <a:rPr lang="ru-RU" sz="2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поест!</a:t>
            </a:r>
          </a:p>
          <a:p>
            <a:pPr marL="0" indent="0">
              <a:buNone/>
            </a:pPr>
            <a:r>
              <a:rPr lang="ru-RU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       Ой</a:t>
            </a:r>
            <a:r>
              <a:rPr lang="ru-RU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! Медведь</a:t>
            </a:r>
            <a:r>
              <a:rPr lang="ru-RU" sz="2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!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(</a:t>
            </a:r>
            <a:r>
              <a:rPr lang="ru-RU" sz="1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ребенок в маске медведя догоняет детей</a:t>
            </a:r>
            <a:r>
              <a:rPr lang="ru-RU" sz="2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)</a:t>
            </a:r>
            <a:endParaRPr lang="ru-RU" sz="2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25" y="1524000"/>
            <a:ext cx="2864085" cy="4525963"/>
          </a:xfrm>
        </p:spPr>
      </p:pic>
      <p:pic>
        <p:nvPicPr>
          <p:cNvPr id="4" name="дети и медведь игр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00200" y="54281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063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"/>
          <p:cNvGrpSpPr>
            <a:grpSpLocks/>
          </p:cNvGrpSpPr>
          <p:nvPr/>
        </p:nvGrpSpPr>
        <p:grpSpPr bwMode="auto">
          <a:xfrm>
            <a:off x="1109128" y="1905555"/>
            <a:ext cx="6952150" cy="4071683"/>
            <a:chOff x="607288" y="-815361"/>
            <a:chExt cx="7925152" cy="371638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607288" y="-815361"/>
              <a:ext cx="7925152" cy="21771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000" dirty="0" smtClean="0">
                  <a:solidFill>
                    <a:schemeClr val="accent1"/>
                  </a:solidFill>
                  <a:latin typeface="Monotype Corsiva" pitchFamily="66" charset="0"/>
                  <a:cs typeface="Arial" charset="0"/>
                </a:rPr>
                <a:t>источник </a:t>
              </a:r>
              <a:r>
                <a:rPr lang="ru-RU" sz="2000" dirty="0">
                  <a:solidFill>
                    <a:schemeClr val="accent1"/>
                  </a:solidFill>
                  <a:latin typeface="Monotype Corsiva" pitchFamily="66" charset="0"/>
                  <a:cs typeface="Arial" charset="0"/>
                </a:rPr>
                <a:t>шаблона: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900" dirty="0">
                <a:solidFill>
                  <a:schemeClr val="accent1"/>
                </a:solidFill>
                <a:latin typeface="Monotype Corsiva" pitchFamily="66" charset="0"/>
                <a:cs typeface="Arial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000" dirty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Фокина Лидия Петровна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000" dirty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учитель начальных классов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000" dirty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МКОУ «СОШ ст. Евсино»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000" dirty="0" err="1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Искитимского</a:t>
              </a:r>
              <a:r>
                <a:rPr lang="ru-RU" sz="2000" dirty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 района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000" dirty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Новосибирской </a:t>
              </a:r>
              <a:r>
                <a:rPr lang="ru-RU" sz="2000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области </a:t>
              </a:r>
              <a:r>
                <a:rPr lang="ru-RU" sz="2000" b="1" dirty="0" smtClean="0">
                  <a:solidFill>
                    <a:schemeClr val="accent1"/>
                  </a:solidFill>
                  <a:latin typeface="Monotype Corsiva" pitchFamily="66" charset="0"/>
                  <a:cs typeface="Arial" charset="0"/>
                </a:rPr>
                <a:t>Сайт</a:t>
              </a:r>
              <a:r>
                <a:rPr lang="en-US" sz="2000" b="1" dirty="0" smtClean="0">
                  <a:solidFill>
                    <a:schemeClr val="accent1"/>
                  </a:solidFill>
                  <a:latin typeface="Monotype Corsiva" pitchFamily="66" charset="0"/>
                  <a:hlinkClick r:id="rId2"/>
                </a:rPr>
                <a:t> </a:t>
              </a:r>
              <a:r>
                <a:rPr lang="en-US" sz="2000" b="1" dirty="0">
                  <a:solidFill>
                    <a:schemeClr val="accent1"/>
                  </a:solidFill>
                  <a:latin typeface="Monotype Corsiva" pitchFamily="66" charset="0"/>
                  <a:hlinkClick r:id="rId2"/>
                </a:rPr>
                <a:t>http://linda6035.ucoz.ru/</a:t>
              </a:r>
              <a:r>
                <a:rPr lang="ru-RU" sz="2000" dirty="0">
                  <a:solidFill>
                    <a:schemeClr val="accent1"/>
                  </a:solidFill>
                  <a:latin typeface="Monotype Corsiva" pitchFamily="66" charset="0"/>
                  <a:cs typeface="Arial" charset="0"/>
                </a:rPr>
                <a:t> </a:t>
              </a:r>
              <a:r>
                <a:rPr lang="en-US" sz="2000" dirty="0">
                  <a:solidFill>
                    <a:schemeClr val="accent1"/>
                  </a:solidFill>
                  <a:latin typeface="Monotype Corsiva" pitchFamily="66" charset="0"/>
                  <a:cs typeface="Arial" charset="0"/>
                </a:rPr>
                <a:t> </a:t>
              </a:r>
              <a:r>
                <a:rPr lang="ru-RU" sz="2000" dirty="0">
                  <a:solidFill>
                    <a:schemeClr val="accent1"/>
                  </a:solidFill>
                  <a:latin typeface="Monotype Corsiva" pitchFamily="66" charset="0"/>
                  <a:cs typeface="Arial" charset="0"/>
                </a:rPr>
                <a:t>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000" dirty="0">
                <a:solidFill>
                  <a:schemeClr val="accent1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" name="Прямоугольник 3"/>
            <p:cNvSpPr>
              <a:spLocks noChangeArrowheads="1"/>
            </p:cNvSpPr>
            <p:nvPr/>
          </p:nvSpPr>
          <p:spPr bwMode="auto">
            <a:xfrm>
              <a:off x="1484185" y="2535827"/>
              <a:ext cx="6491880" cy="365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000" dirty="0">
                <a:solidFill>
                  <a:schemeClr val="accent1"/>
                </a:solidFill>
                <a:latin typeface="Monotype Corsiva" pitchFamily="66" charset="0"/>
                <a:cs typeface="Arial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344843" y="753719"/>
            <a:ext cx="648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1"/>
                </a:solidFill>
                <a:latin typeface="Monotype Corsiva" pitchFamily="66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Другая 16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4F81BD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</TotalTime>
  <Words>238</Words>
  <Application>Microsoft Office PowerPoint</Application>
  <PresentationFormat>Экран (4:3)</PresentationFormat>
  <Paragraphs>58</Paragraphs>
  <Slides>7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Calibri</vt:lpstr>
      <vt:lpstr>Comic Sans MS</vt:lpstr>
      <vt:lpstr>Monotype Corsiva</vt:lpstr>
      <vt:lpstr>1_Тема Office</vt:lpstr>
      <vt:lpstr>Презентация PowerPoint</vt:lpstr>
      <vt:lpstr>Слушание музыки Д.Шостакович «Вальс-шутка»</vt:lpstr>
      <vt:lpstr>Пальчиковая игра «Снежок»</vt:lpstr>
      <vt:lpstr>Пение «Веселый новый год»</vt:lpstr>
      <vt:lpstr>Музицирование «Под ёлочкой»  играть ритмично под музыку</vt:lpstr>
      <vt:lpstr>Игра «Дети и медведь»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</dc:title>
  <dc:creator>Шаблон Фокиной Л. П.</dc:creator>
  <cp:lastModifiedBy>Пользователь Windows</cp:lastModifiedBy>
  <cp:revision>35</cp:revision>
  <dcterms:created xsi:type="dcterms:W3CDTF">2014-07-06T18:18:01Z</dcterms:created>
  <dcterms:modified xsi:type="dcterms:W3CDTF">2020-11-24T06:51:11Z</dcterms:modified>
</cp:coreProperties>
</file>