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68" r:id="rId3"/>
    <p:sldId id="269" r:id="rId4"/>
    <p:sldId id="303" r:id="rId5"/>
    <p:sldId id="271" r:id="rId6"/>
    <p:sldId id="298" r:id="rId7"/>
    <p:sldId id="30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7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80908-BA23-4C4A-B26C-FEBC3380060E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C9C47-10C3-4980-B84B-A81A337EC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3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«Волшебные нотки».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Коммуникативная полька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1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Заколдованный лес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1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– спеть песню.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40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79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Речевое </a:t>
            </a:r>
            <a:r>
              <a:rPr lang="ru-RU" dirty="0" err="1" smtClean="0"/>
              <a:t>музицирование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6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4884-58A0-42A8-97D4-319A2C5DCA1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911264"/>
            <a:ext cx="8638998" cy="275112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МБДОУ детский сад «Оленёнок»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Дистанционное </a:t>
            </a:r>
            <a:r>
              <a:rPr lang="ru-RU" sz="3100" b="1" dirty="0" smtClean="0"/>
              <a:t> музыкальное  занятие </a:t>
            </a: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(Ноябрь)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Подготовительная группа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Музыкальный руководитель: Башкирцева Н.О.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5" name="Picture 2" descr="Помощник кроссвордиста - быстрый подбор сл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0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4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3284984"/>
            <a:ext cx="8820472" cy="4248472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музыку нужно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каждую четверть ритмично прыгают (всего 6 раз на каждую фразу, на 7 хлопают в ладоши)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200834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Музыкально-ритмические движения</a:t>
            </a:r>
          </a:p>
          <a:p>
            <a:pPr algn="ctr"/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«Прыжки через воображаемые препятствия»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Венгерская народная мелодия</a:t>
            </a:r>
            <a:endParaRPr lang="ru-RU" dirty="0"/>
          </a:p>
        </p:txBody>
      </p:sp>
      <p:pic>
        <p:nvPicPr>
          <p:cNvPr id="3" name="Track No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02160" y="2355053"/>
            <a:ext cx="609600" cy="609600"/>
          </a:xfrm>
          <a:prstGeom prst="rect">
            <a:avLst/>
          </a:prstGeom>
        </p:spPr>
      </p:pic>
      <p:pic>
        <p:nvPicPr>
          <p:cNvPr id="1026" name="Picture 2" descr="Векторная иллюстрация детей, играющих в батуте | Премиум векторы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16"/>
          <a:stretch/>
        </p:blipFill>
        <p:spPr bwMode="auto">
          <a:xfrm>
            <a:off x="4283968" y="2016716"/>
            <a:ext cx="4680520" cy="281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47823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70635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чувства ритма</a:t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Жанры устного народного творчества - презентация для начальной школ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" b="13376"/>
          <a:stretch/>
        </p:blipFill>
        <p:spPr bwMode="auto">
          <a:xfrm>
            <a:off x="701243" y="692696"/>
            <a:ext cx="736838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0635" y="5661248"/>
            <a:ext cx="8765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Разучить считалку, проговаривать и выполнять движения  ( по ролям)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-баты… (хлопать в ладоши),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отвечает см. по тексту выше (шлёпать ладонями по коленям)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0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1464" y="11430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Восприятие музыки (слушание)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2052" y="5807080"/>
            <a:ext cx="8658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родителям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Прослушать музыкальное произведение вспомнить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Прочитать стихотворение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А.Барто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Рёвушка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-коровушка»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1464" y="699084"/>
            <a:ext cx="7674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«Две плаксы» музыка Е.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Гнесиной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2" name="Track No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3136" y="1789731"/>
            <a:ext cx="609600" cy="609600"/>
          </a:xfrm>
          <a:prstGeom prst="rect">
            <a:avLst/>
          </a:prstGeom>
        </p:spPr>
      </p:pic>
      <p:pic>
        <p:nvPicPr>
          <p:cNvPr id="3074" name="Picture 2" descr="Газета для родителей &quot;Лето 2016г&quot;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04" y="1283859"/>
            <a:ext cx="4017349" cy="401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03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rack No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85053" y="5279509"/>
            <a:ext cx="609600" cy="609600"/>
          </a:xfrm>
          <a:prstGeom prst="rect">
            <a:avLst/>
          </a:prstGeom>
        </p:spPr>
      </p:pic>
      <p:pic>
        <p:nvPicPr>
          <p:cNvPr id="4100" name="Picture 4" descr="Ноты песни у моей россии длинные косички песн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853" y="836712"/>
            <a:ext cx="5923729" cy="444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1464" y="11430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954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4486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Пляска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«Парный танец» </a:t>
            </a:r>
            <a:b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Хорватская народная мелодия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 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4344" y="580526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у ребёнка способность передавать движения в соответствии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музыкой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Помощник кроссвордиста - быстрый подбор сл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66608"/>
            <a:ext cx="3767270" cy="376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No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79712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4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4486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</a:rPr>
              <a:t> 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25144"/>
            <a:ext cx="1666492" cy="17281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979712" y="1674540"/>
            <a:ext cx="583264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Вспомнить, что делали в начале занятия? (Упражнение «Прыжки»)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Какое музыкальное произведение прослушали? («Две плаксы»)</a:t>
            </a:r>
            <a:endParaRPr lang="ru-RU" sz="2000" dirty="0"/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Как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называется песня,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которую сегодня пели на занятии? («Моя Россия»)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7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122</Words>
  <Application>Microsoft Office PowerPoint</Application>
  <PresentationFormat>Экран (4:3)</PresentationFormat>
  <Paragraphs>34</Paragraphs>
  <Slides>7</Slides>
  <Notes>6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        МБДОУ детский сад «Оленёнок»  Дистанционное  музыкальное  занятие  (Ноябрь)  Подготовительная группа        Музыкальный руководитель: Башкирцева Н.О.  </vt:lpstr>
      <vt:lpstr>    Рекомендации родителям:  Под музыку нужно на каждую четверть ритмично прыгают (всего 6 раз на каждую фразу, на 7 хлопают в ладоши) </vt:lpstr>
      <vt:lpstr>Развитие чувства ритма </vt:lpstr>
      <vt:lpstr>Презентация PowerPoint</vt:lpstr>
      <vt:lpstr>Презентация PowerPoint</vt:lpstr>
      <vt:lpstr>  Пляска «Парный танец»  Хорватская народная мелодия  </vt:lpstr>
      <vt:lpstr> Рефлексия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Башкирцева</dc:creator>
  <cp:keywords>Оленёнок</cp:keywords>
  <cp:lastModifiedBy>Пользователь Windows</cp:lastModifiedBy>
  <cp:revision>88</cp:revision>
  <dcterms:created xsi:type="dcterms:W3CDTF">2014-05-28T16:37:28Z</dcterms:created>
  <dcterms:modified xsi:type="dcterms:W3CDTF">2020-11-09T09:21:06Z</dcterms:modified>
</cp:coreProperties>
</file>