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302" r:id="rId3"/>
    <p:sldId id="268" r:id="rId4"/>
    <p:sldId id="269" r:id="rId5"/>
    <p:sldId id="303" r:id="rId6"/>
    <p:sldId id="271" r:id="rId7"/>
    <p:sldId id="298" r:id="rId8"/>
    <p:sldId id="30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«Волшебные нотки».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Заколдованный лес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1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7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jpe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я\Desktop\Детский садик КОЛОСОК\МУЗЫКАЛЬНЫЕ КАРТИНКИ\1234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63" y="3861048"/>
            <a:ext cx="3768026" cy="27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Дистанционное </a:t>
            </a:r>
            <a:br>
              <a:rPr lang="ru-RU" b="1" dirty="0" smtClean="0"/>
            </a:br>
            <a:r>
              <a:rPr lang="ru-RU" b="1" dirty="0" smtClean="0"/>
              <a:t>музыкальное занятие № 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Подготовительная группа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Музыкальный руководитель: Башкирцева Н.О.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4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08" y="1556792"/>
            <a:ext cx="4608512" cy="424847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Выполняйте вместе с ребенком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ритмические движения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ориентируясь на слова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развивая при этом не только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ритмический слух у ребенка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умение действовать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согласованно,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и доброжелательное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 </a:t>
            </a:r>
            <a:endParaRPr lang="ru-RU" sz="1800" dirty="0"/>
          </a:p>
        </p:txBody>
      </p:sp>
      <p:pic>
        <p:nvPicPr>
          <p:cNvPr id="4" name="Рисунок 3" descr="hello_html_m2f0332d8.jpg"/>
          <p:cNvPicPr/>
          <p:nvPr/>
        </p:nvPicPr>
        <p:blipFill>
          <a:blip r:embed="rId2" cstate="print"/>
          <a:srcRect l="56342" t="15728" r="4392" b="7415"/>
          <a:stretch>
            <a:fillRect/>
          </a:stretch>
        </p:blipFill>
        <p:spPr>
          <a:xfrm>
            <a:off x="3995936" y="968534"/>
            <a:ext cx="4968552" cy="5772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364" y="26674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Приветствие «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Здравствуйте!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178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Admin\Рабочий стол\кувшиновая папка\11-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6096" y="1769860"/>
            <a:ext cx="3312368" cy="403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8603" y="1328534"/>
            <a:ext cx="4608512" cy="424847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Выполняйте вместе с ребенком,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хлопки под музыку ритмично,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затем поставив руки на пояс, подпрыгивать на месте.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00834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Прыжки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«Этюд»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Муз.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Шитте</a:t>
            </a:r>
            <a:endParaRPr lang="ru-RU" sz="2400" dirty="0"/>
          </a:p>
        </p:txBody>
      </p:sp>
      <p:pic>
        <p:nvPicPr>
          <p:cNvPr id="2" name="3.Прыж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86906" y="5375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34" y="83595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F:\презентация для Светы\toydru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53" y="1628800"/>
            <a:ext cx="2938910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презентация для Светы\КОЛОКОЛЬЧИК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734" y="4362315"/>
            <a:ext cx="2353988" cy="2019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презентация для Светы\8888000523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53" y="4159252"/>
            <a:ext cx="2938910" cy="2400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презентация для Светы\0003-003-Marakasy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0" y="4429560"/>
            <a:ext cx="2231790" cy="195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734" y="1822195"/>
            <a:ext cx="5129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Задайте вопрос ребёнку: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 музыкальные инструменты, которые видишь на экране?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0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  <a:endParaRPr lang="ru-RU" sz="3200" dirty="0"/>
          </a:p>
        </p:txBody>
      </p:sp>
      <p:pic>
        <p:nvPicPr>
          <p:cNvPr id="7" name="Picture 5" descr="C:\Documents and Settings\Admin\Мои документы\Мои рисунки\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9" y="1772121"/>
            <a:ext cx="3422990" cy="419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79912" y="4509120"/>
            <a:ext cx="5129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прослушивания музыкального произведения, задайте ребёнку  вопрос о том, что ребёнок представлял себе, слушая музыку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1464" y="699084"/>
            <a:ext cx="7674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«Вальс игрушек» музыка Ю. Ефимова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1783268"/>
            <a:ext cx="5129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Вальс-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красивый бальный танец.</a:t>
            </a:r>
            <a:endParaRPr lang="ru-RU" dirty="0"/>
          </a:p>
        </p:txBody>
      </p:sp>
      <p:pic>
        <p:nvPicPr>
          <p:cNvPr id="11" name="Track No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5278" y="2709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8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35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презентация для Светы\Песня\main_534111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52" y="4869160"/>
            <a:ext cx="2195736" cy="16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fg\Desktop\de264076acd3e180959d1d6f3764e59347ba50a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39" y="1268760"/>
            <a:ext cx="3672408" cy="489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38826" y="2637240"/>
            <a:ext cx="5105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Песня «Осень»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 А. Арутюнова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Протяжно пень на слог -А-,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обратить внимание на спокойный характер.</a:t>
            </a:r>
            <a:endParaRPr lang="ru-RU" b="1" dirty="0"/>
          </a:p>
        </p:txBody>
      </p:sp>
      <p:pic>
        <p:nvPicPr>
          <p:cNvPr id="3" name="Track No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0152" y="114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Пляска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Карельская народная мелодия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«Отвернись - повернись»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170" y="5455668"/>
            <a:ext cx="1560830" cy="1280160"/>
          </a:xfrm>
          <a:prstGeom prst="rect">
            <a:avLst/>
          </a:prstGeom>
          <a:noFill/>
        </p:spPr>
      </p:pic>
      <p:pic>
        <p:nvPicPr>
          <p:cNvPr id="6" name="Picture 2" descr="C:\Users\Настя\Desktop\презентация\0_57e17_877d8d4_L.jpeg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230259" y="2060499"/>
            <a:ext cx="3289579" cy="44644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9912" y="3978340"/>
            <a:ext cx="5105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Ритмично выполняйте движения в парах- поскоки.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Отворачиваясь друг от друга говорить «Отвернись!», поворачиваясь говорить: «Повернись!»</a:t>
            </a:r>
            <a:endParaRPr lang="ru-RU" dirty="0"/>
          </a:p>
        </p:txBody>
      </p:sp>
      <p:pic>
        <p:nvPicPr>
          <p:cNvPr id="8" name="33 Дорожка 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22899" y="2060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2962636" cy="25922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2132856"/>
            <a:ext cx="5105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Обсудите с ребёнком, какой вид музыкальной деятельности понравился больше 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(петь, танцевать, слушать музыку)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2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166</Words>
  <Application>Microsoft Office PowerPoint</Application>
  <PresentationFormat>Экран (4:3)</PresentationFormat>
  <Paragraphs>51</Paragraphs>
  <Slides>8</Slides>
  <Notes>6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  Дистанционное  музыкальное занятие № 1  Подготовительная группа  Музыкальный руководитель: Башкирцева Н.О.  </vt:lpstr>
      <vt:lpstr>Рекомендации родителям:   Выполняйте вместе с ребенком  ритмические движения  ориентируясь на слова  развивая при этом не только  ритмический слух у ребенка  и умение действовать  согласованно,  но и доброжелательное  отношение </vt:lpstr>
      <vt:lpstr>Рекомендации родителям:   Выполняйте вместе с ребенком, хлопки под музыку ритмично,   затем поставив руки на пояс, подпрыгивать на месте.</vt:lpstr>
      <vt:lpstr>Музицирование</vt:lpstr>
      <vt:lpstr>Презентация PowerPoint</vt:lpstr>
      <vt:lpstr>Пение</vt:lpstr>
      <vt:lpstr> Пляска Карельская народная мелодия  «Отвернись - повернись»  </vt:lpstr>
      <vt:lpstr> Рефлексия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70</cp:revision>
  <dcterms:created xsi:type="dcterms:W3CDTF">2014-05-28T16:37:28Z</dcterms:created>
  <dcterms:modified xsi:type="dcterms:W3CDTF">2020-09-30T19:11:25Z</dcterms:modified>
</cp:coreProperties>
</file>