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8" r:id="rId3"/>
    <p:sldId id="269" r:id="rId4"/>
    <p:sldId id="270" r:id="rId5"/>
    <p:sldId id="274" r:id="rId6"/>
    <p:sldId id="272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9031" y="260648"/>
            <a:ext cx="8339844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МБДОУ детский сад «Оленёнок»</a:t>
            </a:r>
          </a:p>
          <a:p>
            <a:pPr algn="ctr" eaLnBrk="1" hangingPunct="1">
              <a:defRPr/>
            </a:pP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Дистанционное музыкальное занятие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неделя, Апрель)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9848" y="6165304"/>
            <a:ext cx="4925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Муз. руководитель: Башкирцева Н.О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2" descr="Sol-Fa: Карточки с нотами для малышей | Музыка в начальной школе, Тетрадь  по музыке, Музыкальный клас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9" y="3707096"/>
            <a:ext cx="3349569" cy="23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кворец обыкновенный - Ярославский Зоопа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" y="2518042"/>
            <a:ext cx="1545770" cy="11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332656"/>
            <a:ext cx="8610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Музыкально-ритмические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упражнения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Упражнение 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«После дождя» 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Венгерская народная мелодия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051" y="5733256"/>
            <a:ext cx="8597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rgbClr val="003300"/>
                </a:solidFill>
              </a:rPr>
              <a:t>Дети ходят на носочках, вокруг воображаемых луж.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03300"/>
                </a:solidFill>
              </a:rPr>
              <a:t>2. Останавливаются выполняют прыжки на двух ногах.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4" name="Picture 2" descr="Картинка дождь для детей — mvm-dou5-skazka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2" y="2272720"/>
            <a:ext cx="3460536" cy="3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8983" y="2564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Музицирование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923" y="5949280"/>
            <a:ext cx="859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Петь и хлопать в ладоши на сильную долю  </a:t>
            </a:r>
            <a:endParaRPr lang="ru-RU" sz="2000" b="1" dirty="0"/>
          </a:p>
        </p:txBody>
      </p:sp>
      <p:pic>
        <p:nvPicPr>
          <p:cNvPr id="2050" name="Picture 2" descr="Sol-Fa: Карточки с нотами для малышей | Музыка в начальной школе, Тетрадь  по музыке, Музыкальный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10377" cy="50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Слушание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музыки</a:t>
            </a:r>
          </a:p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Музыкальное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произведение: 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«Две гусеницы разговаривают» 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муз.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Д.Жученко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051" y="5508462"/>
            <a:ext cx="8597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Прослушать музыкальное произведение, рассмотреть изображение.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/>
              <a:t>- </a:t>
            </a:r>
            <a:r>
              <a:rPr lang="ru-RU" sz="2000" b="1" dirty="0" smtClean="0"/>
              <a:t>Придумать гусеницам имена и историю  про гусениц «Жили-были…»</a:t>
            </a:r>
            <a:endParaRPr lang="ru-RU" sz="2000" b="1" dirty="0"/>
          </a:p>
        </p:txBody>
      </p:sp>
      <p:pic>
        <p:nvPicPr>
          <p:cNvPr id="3074" name="Picture 2" descr="Две гусеницы разговаривают - Картинка 195950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54545"/>
            <a:ext cx="3816424" cy="285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2554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0" y="18864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Пальчиковая гимнастика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218" name="Picture 2" descr="КАРТОТЕКА ПАЛЬЧИКОВЫХ ИГР НА МУЗЫКАЛЬНЫХ ЗАНЯТИЯХ ДЛЯ РАЗВИТИЯ МЕЛКОЙ  МОТО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9" y="90872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9437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Тает снег, пришла весна,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Чья-то песенка слышна.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Скворушка, скворушка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берёзку сел,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Скворушка, скворушка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запел.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Здравствуй, скворушка-скворец,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вернулся наконец.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Расскажи, как жил зимой.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спешил к себе домой.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Спой нам, скворушка, о том.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живешь в краю родном.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Скворец обыкновенный - Ярославский Зоопа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35" y="3356992"/>
            <a:ext cx="40252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0 Дорожка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Пение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40768"/>
            <a:ext cx="4450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1. Подарили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Вове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Новый барабан.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До чего ж красивый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Новый барабан!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«Ах, какой барабан!» - говорили.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Вот какой барабан подарили!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2. Знать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не хочет Вова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Ни о чём другом: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Целый день в квартире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Не смолкает гром.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Ходит гром, ходит гром по квартире,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 гремит он подряд дня четыре.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3. Кошка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 котята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испугались так,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Что стрелой помчались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Прямо на чердак.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Дверь соседи плотней затворили –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Вот какой барабан подарили!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endParaRPr lang="ru-RU" sz="1600" b="1" dirty="0"/>
          </a:p>
        </p:txBody>
      </p:sp>
      <p:pic>
        <p:nvPicPr>
          <p:cNvPr id="6" name="35 Дорожка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1628800"/>
            <a:ext cx="609600" cy="609600"/>
          </a:xfrm>
          <a:prstGeom prst="rect">
            <a:avLst/>
          </a:prstGeom>
        </p:spPr>
      </p:pic>
      <p:pic>
        <p:nvPicPr>
          <p:cNvPr id="4099" name="Picture 3" descr="Караоке для детей Вовин барабан плюс и минус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3877481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6935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Хоровод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«Светит месяц»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 Русская народная мелодия</a:t>
            </a:r>
          </a:p>
        </p:txBody>
      </p:sp>
      <p:pic>
        <p:nvPicPr>
          <p:cNvPr id="8194" name="Picture 2" descr="Интересные факты о хоровод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7984"/>
            <a:ext cx="5605585" cy="42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46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5DF0F6"/>
      </a:lt2>
      <a:accent1>
        <a:srgbClr val="0F6FC6"/>
      </a:accent1>
      <a:accent2>
        <a:srgbClr val="009DD9"/>
      </a:accent2>
      <a:accent3>
        <a:srgbClr val="4FCE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5EBE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128</Words>
  <Application>Microsoft Office PowerPoint</Application>
  <PresentationFormat>Экран (4:3)</PresentationFormat>
  <Paragraphs>46</Paragraphs>
  <Slides>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Helvetica Neue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НАСТРОЕНИЕ У ВЕСНЫ?</dc:title>
  <dc:creator>Оленёнок;НАТАЛИ</dc:creator>
  <cp:lastModifiedBy>Пользователь Windows</cp:lastModifiedBy>
  <cp:revision>20</cp:revision>
  <dcterms:modified xsi:type="dcterms:W3CDTF">2021-04-09T15:20:44Z</dcterms:modified>
</cp:coreProperties>
</file>