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1"/>
  </p:notesMasterIdLst>
  <p:sldIdLst>
    <p:sldId id="268" r:id="rId2"/>
    <p:sldId id="305" r:id="rId3"/>
    <p:sldId id="308" r:id="rId4"/>
    <p:sldId id="303" r:id="rId5"/>
    <p:sldId id="310" r:id="rId6"/>
    <p:sldId id="309" r:id="rId7"/>
    <p:sldId id="307" r:id="rId8"/>
    <p:sldId id="306" r:id="rId9"/>
    <p:sldId id="30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3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6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музыкальное занятие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(Апрель,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неделя)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862" y="6067597"/>
            <a:ext cx="487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уководитель: Башкирцева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Н.О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6" name="Picture 4" descr="детское творчество | Записи в рубрике детское творчество | Дневник  Svetlana-sima : LiveInternet - Российский Се… | Drawing for kids, Chalk  markers art, Art fo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3207"/>
            <a:ext cx="1270674" cy="16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олнечные зайчики - Posts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756"/>
            <a:ext cx="1935342" cy="19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🐻Музыкальная игра «Звероловы и звери» 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16" y="3364419"/>
            <a:ext cx="4445071" cy="26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30260" y="-24919"/>
            <a:ext cx="9036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для рук «Дождик»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узыка Н. Любарского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Упражнения для развития речевого дыхания,темпа,ритм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2062" r="7091" b="18609"/>
          <a:stretch/>
        </p:blipFill>
        <p:spPr bwMode="auto">
          <a:xfrm>
            <a:off x="539552" y="1900507"/>
            <a:ext cx="8196475" cy="46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ское творчество | Записи в рубрике детское творчество | Дневник  Svetlana-sima : LiveInternet - Российский Се… | Drawing for kids, Chalk  markers art, Art for ki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25" y="4839982"/>
            <a:ext cx="1538775" cy="20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No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1840" y="1363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Picture 2" descr="Состав слова 6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426" y="11663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«Три подружки» музыка Д.Б.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512" y="5805264"/>
            <a:ext cx="886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произведение. Познакомить детей с творчеством композитора Д.Б.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Кабалевского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резентация на тему: &quot;Д. Б. Кабалевский «Три подружки» Мелодия Лад мажорный  минорный Ритм ровныйострый Регистр высокий средний низкий Динамика p – тихо  mp – не очень тихо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-405" r="1072"/>
          <a:stretch/>
        </p:blipFill>
        <p:spPr bwMode="auto">
          <a:xfrm>
            <a:off x="3374965" y="1772816"/>
            <a:ext cx="5471373" cy="4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295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122" name="Picture 2" descr="Подарим детям музыку: &quot;Цветные нот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77904"/>
            <a:ext cx="482941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5449" y="53149"/>
            <a:ext cx="4712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чувства ритма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606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669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зайчик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Виктора Голикова,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Зайчик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солнечный, прыг-скок,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Прогуляться вышел.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ловко за окно,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по крыше.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на окошко.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нос Тимошке.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Тявкнул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щенок: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«Зайка, поиграем!»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Припустился со всех ног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развесёлым лаем.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Тимошка.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и кошка.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олнечные зайчики - Post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38" y="2636912"/>
            <a:ext cx="4063067" cy="40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4281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2081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Детский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сад у нас хорош -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Лучше сада не найдешь,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И споём мы о том,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Как мы весело живём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Припев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Хорошо у нас в саду,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Не дождусь, когда пойду.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Мама, раньше разбуди,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Раньше в садик отведи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Чижик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песенки поёт,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Белка семечки грызёт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Тут у нас - все друзья,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Без друзей нам жить нельзя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Припев.</a:t>
            </a:r>
          </a:p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Мы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играем целый день,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Целый день играть не лень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Кто зайдёт, будет рад, -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Вот какой наш детский сад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Припев.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Хорошо у нас в сад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35" y="2708920"/>
            <a:ext cx="3974851" cy="39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No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6176" y="1113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игра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«Звероловы и звери» муз. Е.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Теличеевой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5053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Звероловам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нужно окружить Зверя.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Договориться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изображает зверя: Медведь, Зайцы, Лиса, Волк.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Выбрать Зверолова.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ack No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5354" y="2591210"/>
            <a:ext cx="609600" cy="609600"/>
          </a:xfrm>
          <a:prstGeom prst="rect">
            <a:avLst/>
          </a:prstGeom>
        </p:spPr>
      </p:pic>
      <p:pic>
        <p:nvPicPr>
          <p:cNvPr id="4" name="Picture 2" descr="🐻Музыкальная игра «Звероловы и звери» 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1086"/>
            <a:ext cx="4861933" cy="29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1412776"/>
            <a:ext cx="66247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Вспомнить, какое упражнение выполняли в начале занятия?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называется  музыкальное произведение, которое прослушали. Кто его написал?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понравилось больше всего: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еть, играть в музыкальную игру, 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928</TotalTime>
  <Words>203</Words>
  <Application>Microsoft Office PowerPoint</Application>
  <PresentationFormat>Экран (4:3)</PresentationFormat>
  <Paragraphs>77</Paragraphs>
  <Slides>9</Slides>
  <Notes>8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    </vt:lpstr>
      <vt:lpstr>    </vt:lpstr>
      <vt:lpstr>    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119</cp:revision>
  <dcterms:created xsi:type="dcterms:W3CDTF">2014-05-28T16:37:28Z</dcterms:created>
  <dcterms:modified xsi:type="dcterms:W3CDTF">2021-04-09T15:46:25Z</dcterms:modified>
</cp:coreProperties>
</file>