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4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896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203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833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832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360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006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788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381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93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287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451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071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2" descr="Картинки Листья Композиция цветок Ромашки 3872x2592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89" y="0"/>
            <a:ext cx="10040724" cy="672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991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867042" cy="1325563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Муниципальное бюджетное дошкольное образовательное учреждение детский сад «Оленёнок», </a:t>
            </a:r>
            <a:r>
              <a:rPr lang="ru-RU" sz="22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п.Тазовский</a:t>
            </a:r>
            <a:r>
              <a:rPr lang="ru-RU" b="1" dirty="0">
                <a:solidFill>
                  <a:srgbClr val="0070C0"/>
                </a:solidFill>
              </a:rPr>
              <a:t/>
            </a:r>
            <a:br>
              <a:rPr lang="ru-RU" b="1" dirty="0">
                <a:solidFill>
                  <a:srgbClr val="0070C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3784" y="1573818"/>
            <a:ext cx="78867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Занятие </a:t>
            </a:r>
            <a:r>
              <a:rPr lang="ru-RU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№2</a:t>
            </a:r>
            <a:endParaRPr lang="ru-RU" sz="40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ru-RU" sz="40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Апрель</a:t>
            </a:r>
          </a:p>
          <a:p>
            <a:pPr marL="0" indent="0" algn="ctr">
              <a:buNone/>
            </a:pPr>
            <a:r>
              <a:rPr lang="ru-RU" sz="3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Средняя группа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«Марш Солдатиков»</a:t>
            </a:r>
            <a:endParaRPr lang="ru-RU" sz="4000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3818"/>
            <a:ext cx="3136366" cy="3544093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5062171" y="4899547"/>
            <a:ext cx="4339988" cy="171961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Составила презентацию: </a:t>
            </a:r>
            <a:r>
              <a:rPr lang="ru-RU" sz="2400" b="1" dirty="0" err="1" smtClean="0">
                <a:solidFill>
                  <a:srgbClr val="C00000"/>
                </a:solidFill>
              </a:rPr>
              <a:t>Емелова</a:t>
            </a:r>
            <a:r>
              <a:rPr lang="ru-RU" sz="2400" b="1" dirty="0" smtClean="0">
                <a:solidFill>
                  <a:srgbClr val="C00000"/>
                </a:solidFill>
              </a:rPr>
              <a:t> О.Н.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Музыкальный руководитель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80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143000" y="271903"/>
            <a:ext cx="7772400" cy="839445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Слушание </a:t>
            </a:r>
            <a:r>
              <a:rPr lang="ru-RU" sz="4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музыки</a:t>
            </a:r>
            <a:br>
              <a:rPr lang="ru-RU" sz="4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«Марш солдатиков» </a:t>
            </a:r>
            <a:r>
              <a:rPr lang="ru-RU" sz="36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Е.Юцкевич</a:t>
            </a:r>
            <a:endParaRPr lang="ru-RU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706901" y="1254650"/>
            <a:ext cx="8971671" cy="1655762"/>
          </a:xfrm>
        </p:spPr>
        <p:txBody>
          <a:bodyPr/>
          <a:lstStyle/>
          <a:p>
            <a:r>
              <a:rPr lang="ru-RU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Предложить детям промаршировать под музыку</a:t>
            </a:r>
            <a:endParaRPr lang="ru-RU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_Марш солдатиков_. Е.Юцкевич. Слушание музыки в ДОУ. Средняя групп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087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9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895" y="-211015"/>
            <a:ext cx="5231137" cy="51558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259" y="252585"/>
            <a:ext cx="7886700" cy="84469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Пальчиковая гимнастика</a:t>
            </a:r>
            <a:endParaRPr lang="ru-RU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0" t="8155" r="13773" b="50141"/>
          <a:stretch/>
        </p:blipFill>
        <p:spPr>
          <a:xfrm>
            <a:off x="351691" y="1097281"/>
            <a:ext cx="5050301" cy="3996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970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4774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Пение</a:t>
            </a:r>
            <a:b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36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Четко </a:t>
            </a:r>
            <a:r>
              <a:rPr lang="ru-RU" sz="3600" b="1" dirty="0" err="1" smtClean="0">
                <a:solidFill>
                  <a:srgbClr val="00B0F0"/>
                </a:solidFill>
                <a:latin typeface="Comic Sans MS" panose="030F0702030302020204" pitchFamily="66" charset="0"/>
              </a:rPr>
              <a:t>пропеваем</a:t>
            </a:r>
            <a:r>
              <a:rPr lang="ru-RU" sz="36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 текст песенки</a:t>
            </a:r>
            <a:endParaRPr lang="ru-RU" sz="3600" b="1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весенняя полька тиличеева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9214" y="1350263"/>
            <a:ext cx="9015925" cy="5071342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02630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6785" y="322922"/>
            <a:ext cx="7886700" cy="92910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Музицирование</a:t>
            </a: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b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«Веселые ритмы»</a:t>
            </a:r>
            <a:endParaRPr lang="ru-RU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79100" y="1252024"/>
            <a:ext cx="3092256" cy="44735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Играть под музыку на бубенцах,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колокольчике, ксилофоне, треугольнике, маракасах</a:t>
            </a:r>
            <a:endParaRPr lang="ru-RU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муз.ритм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5442" y="1593219"/>
            <a:ext cx="6443658" cy="4733870"/>
          </a:xfrm>
        </p:spPr>
      </p:pic>
    </p:spTree>
    <p:extLst>
      <p:ext uri="{BB962C8B-B14F-4D97-AF65-F5344CB8AC3E}">
        <p14:creationId xmlns:p14="http://schemas.microsoft.com/office/powerpoint/2010/main" val="320350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6028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Пляска </a:t>
            </a:r>
            <a:r>
              <a:rPr lang="ru-RU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«Танцуй с нами»</a:t>
            </a:r>
            <a:endParaRPr lang="ru-RU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Танцуй с нами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42" y="1406769"/>
            <a:ext cx="8980734" cy="5051548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18197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1018" y="1968843"/>
            <a:ext cx="7886700" cy="1325563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Успехов, ребята</a:t>
            </a:r>
            <a:r>
              <a:rPr lang="ru-RU" sz="6000" b="1" dirty="0" smtClean="0">
                <a:solidFill>
                  <a:srgbClr val="00B0F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endParaRPr lang="ru-RU" sz="6000" b="1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2552" y="7072874"/>
            <a:ext cx="7886700" cy="435133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43439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</TotalTime>
  <Words>63</Words>
  <Application>Microsoft Office PowerPoint</Application>
  <PresentationFormat>Экран (4:3)</PresentationFormat>
  <Paragraphs>16</Paragraphs>
  <Slides>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Comic Sans MS</vt:lpstr>
      <vt:lpstr>Wingdings</vt:lpstr>
      <vt:lpstr>Тема Office</vt:lpstr>
      <vt:lpstr>Муниципальное бюджетное дошкольное образовательное учреждение детский сад «Оленёнок», п.Тазовский </vt:lpstr>
      <vt:lpstr>Слушание музыки «Марш солдатиков» Е.Юцкевич</vt:lpstr>
      <vt:lpstr>Пальчиковая гимнастика</vt:lpstr>
      <vt:lpstr>Пение Четко пропеваем текст песенки</vt:lpstr>
      <vt:lpstr>Музицирование  «Веселые ритмы»</vt:lpstr>
      <vt:lpstr>Пляска «Танцуй с нами»</vt:lpstr>
      <vt:lpstr>Успехов, ребята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9</cp:revision>
  <dcterms:created xsi:type="dcterms:W3CDTF">2021-04-30T03:59:03Z</dcterms:created>
  <dcterms:modified xsi:type="dcterms:W3CDTF">2021-04-30T08:05:50Z</dcterms:modified>
</cp:coreProperties>
</file>