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67" r:id="rId4"/>
    <p:sldId id="268" r:id="rId5"/>
    <p:sldId id="269" r:id="rId6"/>
    <p:sldId id="27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ополек\Desktop\презентация 23.02.2016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080" y="-1393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03648" y="260648"/>
            <a:ext cx="61961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 детский сад «Оленёнок»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6119" y="1268760"/>
            <a:ext cx="640871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Дистанционное музыкальное занятие</a:t>
            </a:r>
          </a:p>
          <a:p>
            <a:pPr algn="ctr"/>
            <a:endParaRPr lang="ru-RU" sz="4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Подготовительная  группа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(февраль, </a:t>
            </a:r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</a:t>
            </a:r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неделя)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5637115"/>
            <a:ext cx="480041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Музыкальный руководитель: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Башкирцева Н.О.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ополек\Desktop\презентация 23.02.2016\img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699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26897" y="332656"/>
            <a:ext cx="72728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Музыкально-ритмические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движения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«Прыжки и ходьба» муз. Е.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Теличеевой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941168"/>
            <a:ext cx="5616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Рекомендации родителям: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Повторять движения в соответствии с музыкой: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1 часть - Прыжки,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2 часть - ходьба в колоне по одному.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Track No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3848" y="25073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23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6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ополек\Desktop\презентация 23.02.2016\im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73929" y="116632"/>
            <a:ext cx="61961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Пальчиковая  гимнастика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2" descr="Картинки по запросу &quot;пальчиковая гимнастика овеч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998074"/>
            <a:ext cx="8928991" cy="56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246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ополек\Desktop\презентация 23.02.2016\img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8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71600" y="317602"/>
            <a:ext cx="744363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Слушание музыки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«Болтунья» В. Волкова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041" y="3864067"/>
            <a:ext cx="36444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Рекомендации родителям: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Прослушать </a:t>
            </a:r>
            <a:r>
              <a:rPr lang="ru-RU" sz="2400" b="1" dirty="0" smtClean="0">
                <a:solidFill>
                  <a:srgbClr val="002060"/>
                </a:solidFill>
              </a:rPr>
              <a:t>произведение, побеседовать о характере произведения.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Track No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8547" y="1916832"/>
            <a:ext cx="609600" cy="609600"/>
          </a:xfrm>
          <a:prstGeom prst="rect">
            <a:avLst/>
          </a:prstGeom>
        </p:spPr>
      </p:pic>
      <p:pic>
        <p:nvPicPr>
          <p:cNvPr id="2052" name="Picture 4" descr="Картинки по запросу &quot;картинка дети танцуют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73" y="3864067"/>
            <a:ext cx="506054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91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ополек\Desktop\презентация 23.02.2016\img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8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71600" y="317602"/>
            <a:ext cx="744363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Пение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«Будем солдатами» З.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Роот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55679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playfair_displayregular"/>
              </a:rPr>
              <a:t>Мы </a:t>
            </a:r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пока что ребята-дошколята, </a:t>
            </a:r>
            <a:endParaRPr lang="ru-RU" b="1" dirty="0" smtClean="0">
              <a:solidFill>
                <a:srgbClr val="000000"/>
              </a:solidFill>
              <a:latin typeface="playfair_displayregular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playfair_displayregular"/>
              </a:rPr>
              <a:t>но </a:t>
            </a:r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настанет этот день и час</a:t>
            </a:r>
          </a:p>
          <a:p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Станем мы российскими солдатами рад служить стране любой из нас</a:t>
            </a:r>
            <a:r>
              <a:rPr lang="ru-RU" b="1" dirty="0" smtClean="0">
                <a:solidFill>
                  <a:srgbClr val="000000"/>
                </a:solidFill>
                <a:latin typeface="playfair_displayregular"/>
              </a:rPr>
              <a:t>.</a:t>
            </a:r>
          </a:p>
          <a:p>
            <a:endParaRPr lang="ru-RU" b="1" dirty="0">
              <a:solidFill>
                <a:srgbClr val="000000"/>
              </a:solidFill>
              <a:latin typeface="playfair_displayregular"/>
            </a:endParaRPr>
          </a:p>
          <a:p>
            <a:r>
              <a:rPr lang="ru-RU" b="1" u="sng" dirty="0">
                <a:solidFill>
                  <a:srgbClr val="000000"/>
                </a:solidFill>
                <a:latin typeface="playfair_displayregular"/>
              </a:rPr>
              <a:t>Припев: </a:t>
            </a:r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Эх. ребята, мы как солдаты,</a:t>
            </a:r>
          </a:p>
          <a:p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Шагаем дружно, чеканя шаг.</a:t>
            </a:r>
          </a:p>
          <a:p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Эх, ребята, мы как солдаты,</a:t>
            </a:r>
          </a:p>
          <a:p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Родной Отчизне не страшен враг</a:t>
            </a:r>
            <a:r>
              <a:rPr lang="ru-RU" b="1" dirty="0" smtClean="0">
                <a:solidFill>
                  <a:srgbClr val="000000"/>
                </a:solidFill>
                <a:latin typeface="playfair_displayregular"/>
              </a:rPr>
              <a:t>.</a:t>
            </a:r>
          </a:p>
          <a:p>
            <a:endParaRPr lang="ru-RU" b="1" dirty="0">
              <a:solidFill>
                <a:srgbClr val="000000"/>
              </a:solidFill>
              <a:latin typeface="playfair_displayregular"/>
            </a:endParaRPr>
          </a:p>
          <a:p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2. Вы, девчонки, за нас не беспокойтесь через все мы трудности пройдем.</a:t>
            </a:r>
          </a:p>
          <a:p>
            <a:r>
              <a:rPr lang="ru-RU" b="1" dirty="0">
                <a:solidFill>
                  <a:srgbClr val="000000"/>
                </a:solidFill>
                <a:latin typeface="playfair_displayregular"/>
              </a:rPr>
              <a:t>А когда с наградами вернёмся к вам, эту песню вместе пропоём</a:t>
            </a:r>
            <a:r>
              <a:rPr lang="ru-RU" b="1" dirty="0" smtClean="0">
                <a:solidFill>
                  <a:srgbClr val="000000"/>
                </a:solidFill>
                <a:latin typeface="playfair_displayregular"/>
              </a:rPr>
              <a:t>.</a:t>
            </a:r>
          </a:p>
          <a:p>
            <a:endParaRPr lang="ru-RU" b="1" i="0" dirty="0">
              <a:solidFill>
                <a:srgbClr val="000000"/>
              </a:solidFill>
              <a:effectLst/>
              <a:latin typeface="playfair_displayregular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playfair_displayregular"/>
              </a:rPr>
              <a:t>Припев:</a:t>
            </a:r>
            <a:endParaRPr lang="ru-RU" b="1" i="0" dirty="0">
              <a:solidFill>
                <a:srgbClr val="000000"/>
              </a:solidFill>
              <a:effectLst/>
              <a:latin typeface="playfair_displayregular"/>
            </a:endParaRPr>
          </a:p>
        </p:txBody>
      </p:sp>
      <p:pic>
        <p:nvPicPr>
          <p:cNvPr id="6" name="7646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7969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606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ополек\Desktop\презентация 23.02.2016\img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8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722" y="119460"/>
            <a:ext cx="744363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«Как на тоненьки ледок»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0" name="Picture 4" descr="Картинки по запросу &quot;игра как на тоненький ледок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036" y="3920928"/>
            <a:ext cx="2977739" cy="2631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5061" y="1289439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666666"/>
                </a:solidFill>
                <a:latin typeface="Times New Roman" panose="02020603050405020304" pitchFamily="18" charset="0"/>
              </a:rPr>
              <a:t> </a:t>
            </a:r>
            <a:r>
              <a:rPr lang="ru-RU" sz="1600" i="1" dirty="0" smtClean="0">
                <a:latin typeface="Times New Roman" panose="02020603050405020304" pitchFamily="18" charset="0"/>
              </a:rPr>
              <a:t>Взрослый </a:t>
            </a:r>
            <a:r>
              <a:rPr lang="ru-RU" sz="1600" i="1" dirty="0">
                <a:latin typeface="Times New Roman" panose="02020603050405020304" pitchFamily="18" charset="0"/>
              </a:rPr>
              <a:t>начинает игру</a:t>
            </a:r>
            <a:r>
              <a:rPr lang="ru-RU" sz="1600" i="1" dirty="0" smtClean="0">
                <a:latin typeface="Times New Roman" panose="02020603050405020304" pitchFamily="18" charset="0"/>
              </a:rPr>
              <a:t>.</a:t>
            </a:r>
          </a:p>
          <a:p>
            <a:endParaRPr lang="ru-RU" sz="1600" i="1" dirty="0">
              <a:latin typeface="Arial" panose="020B0604020202020204" pitchFamily="34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</a:rPr>
              <a:t>Дети стоят в кругу. Выбранный заранее  «Ваня» и две подружки отходят в сторону</a:t>
            </a:r>
            <a:r>
              <a:rPr lang="ru-RU" sz="1600" b="1" dirty="0" smtClean="0">
                <a:latin typeface="Times New Roman" panose="02020603050405020304" pitchFamily="18" charset="0"/>
              </a:rPr>
              <a:t>.</a:t>
            </a:r>
          </a:p>
          <a:p>
            <a:endParaRPr lang="ru-RU" sz="1600" b="1" dirty="0"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</a:rPr>
              <a:t>Как на тоненький ледок              дети поют и показывают, как падал снежок</a:t>
            </a:r>
            <a:endParaRPr lang="ru-RU" sz="1600" b="1" dirty="0">
              <a:latin typeface="Arial" panose="020B0604020202020204" pitchFamily="34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</a:rPr>
              <a:t>Выпал беленький снежок.          (приседая).</a:t>
            </a:r>
            <a:endParaRPr lang="ru-RU" sz="1600" b="1" dirty="0">
              <a:latin typeface="Arial" panose="020B0604020202020204" pitchFamily="34" charset="0"/>
            </a:endParaRPr>
          </a:p>
          <a:p>
            <a:endParaRPr lang="ru-RU" sz="1600" b="1" dirty="0" smtClean="0">
              <a:latin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</a:rPr>
              <a:t>Припев</a:t>
            </a:r>
            <a:r>
              <a:rPr lang="ru-RU" sz="1600" b="1" dirty="0">
                <a:latin typeface="Times New Roman" panose="02020603050405020304" pitchFamily="18" charset="0"/>
              </a:rPr>
              <a:t>.</a:t>
            </a:r>
            <a:endParaRPr lang="ru-RU" sz="1600" b="1" dirty="0">
              <a:latin typeface="Arial" panose="020B0604020202020204" pitchFamily="34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</a:rPr>
              <a:t>Эх! Зимушка – зима,                      взявшись за руки, дети идут вправо, при повторе</a:t>
            </a:r>
            <a:endParaRPr lang="ru-RU" sz="1600" b="1" dirty="0">
              <a:latin typeface="Arial" panose="020B0604020202020204" pitchFamily="34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</a:rPr>
              <a:t>Зима снежная была .  2 раза          влево</a:t>
            </a:r>
            <a:r>
              <a:rPr lang="ru-RU" sz="1600" b="1" dirty="0" smtClean="0">
                <a:latin typeface="Times New Roman" panose="02020603050405020304" pitchFamily="18" charset="0"/>
              </a:rPr>
              <a:t>.</a:t>
            </a:r>
          </a:p>
          <a:p>
            <a:endParaRPr lang="ru-RU" sz="1600" b="1" dirty="0">
              <a:latin typeface="Arial" panose="020B0604020202020204" pitchFamily="34" charset="0"/>
            </a:endParaRPr>
          </a:p>
          <a:p>
            <a:pPr>
              <a:buFont typeface="+mj-lt"/>
              <a:buAutoNum type="arabicPeriod" startAt="2"/>
            </a:pPr>
            <a:r>
              <a:rPr lang="ru-RU" sz="1600" b="1" dirty="0">
                <a:latin typeface="Times New Roman" panose="02020603050405020304" pitchFamily="18" charset="0"/>
              </a:rPr>
              <a:t>Выпал беленький снежок,         дети выполняют пружинку, </a:t>
            </a:r>
            <a:endParaRPr lang="ru-RU" sz="1600" b="1" dirty="0" smtClean="0">
              <a:latin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</a:rPr>
              <a:t>Ехал </a:t>
            </a:r>
            <a:r>
              <a:rPr lang="ru-RU" sz="1600" b="1" dirty="0">
                <a:latin typeface="Times New Roman" panose="02020603050405020304" pitchFamily="18" charset="0"/>
              </a:rPr>
              <a:t>Ванечка – дружок.            </a:t>
            </a:r>
            <a:r>
              <a:rPr lang="ru-RU" sz="1600" b="1" dirty="0" smtClean="0">
                <a:latin typeface="Times New Roman" panose="02020603050405020304" pitchFamily="18" charset="0"/>
              </a:rPr>
              <a:t>  (</a:t>
            </a:r>
            <a:r>
              <a:rPr lang="ru-RU" sz="1600" b="1" dirty="0">
                <a:latin typeface="Times New Roman" panose="02020603050405020304" pitchFamily="18" charset="0"/>
              </a:rPr>
              <a:t>ходит, высоко поднимая ноги).</a:t>
            </a:r>
            <a:endParaRPr lang="ru-RU" sz="1600" b="1" dirty="0">
              <a:latin typeface="Arial" panose="020B0604020202020204" pitchFamily="34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</a:rPr>
              <a:t>Припев</a:t>
            </a:r>
            <a:r>
              <a:rPr lang="ru-RU" sz="1600" b="1" dirty="0" smtClean="0">
                <a:latin typeface="Times New Roman" panose="02020603050405020304" pitchFamily="18" charset="0"/>
              </a:rPr>
              <a:t>.</a:t>
            </a:r>
          </a:p>
          <a:p>
            <a:endParaRPr lang="ru-RU" sz="1600" b="1" dirty="0">
              <a:latin typeface="Arial" panose="020B0604020202020204" pitchFamily="34" charset="0"/>
            </a:endParaRPr>
          </a:p>
          <a:p>
            <a:pPr>
              <a:buFont typeface="+mj-lt"/>
              <a:buAutoNum type="arabicPeriod" startAt="3"/>
            </a:pPr>
            <a:r>
              <a:rPr lang="ru-RU" sz="1600" b="1" dirty="0" smtClean="0">
                <a:latin typeface="Times New Roman" panose="02020603050405020304" pitchFamily="18" charset="0"/>
              </a:rPr>
              <a:t>Ехал</a:t>
            </a:r>
            <a:r>
              <a:rPr lang="ru-RU" sz="1600" b="1" dirty="0">
                <a:latin typeface="Times New Roman" panose="02020603050405020304" pitchFamily="18" charset="0"/>
              </a:rPr>
              <a:t>, Ваня,  поспешал,              дети пританцовывают, Ваня</a:t>
            </a:r>
            <a:r>
              <a:rPr lang="ru-RU" sz="1600" b="1" dirty="0" smtClean="0">
                <a:latin typeface="Times New Roman" panose="02020603050405020304" pitchFamily="18" charset="0"/>
              </a:rPr>
              <a:t>,</a:t>
            </a:r>
          </a:p>
          <a:p>
            <a:r>
              <a:rPr lang="ru-RU" sz="1600" b="1" dirty="0">
                <a:latin typeface="Times New Roman" panose="02020603050405020304" pitchFamily="18" charset="0"/>
              </a:rPr>
              <a:t>	</a:t>
            </a:r>
            <a:r>
              <a:rPr lang="ru-RU" sz="1600" b="1" dirty="0" smtClean="0">
                <a:latin typeface="Times New Roman" panose="02020603050405020304" pitchFamily="18" charset="0"/>
              </a:rPr>
              <a:t>		      </a:t>
            </a:r>
            <a:r>
              <a:rPr lang="ru-RU" sz="1600" b="1" dirty="0">
                <a:latin typeface="Times New Roman" panose="02020603050405020304" pitchFamily="18" charset="0"/>
              </a:rPr>
              <a:t>бежит и </a:t>
            </a:r>
            <a:r>
              <a:rPr lang="ru-RU" sz="1600" b="1" dirty="0" smtClean="0">
                <a:latin typeface="Times New Roman" panose="02020603050405020304" pitchFamily="18" charset="0"/>
              </a:rPr>
              <a:t>падает.</a:t>
            </a:r>
            <a:endParaRPr lang="ru-RU" sz="1600" b="1" dirty="0" smtClean="0">
              <a:latin typeface="Arial" panose="020B0604020202020204" pitchFamily="34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</a:rPr>
              <a:t>С </a:t>
            </a:r>
            <a:r>
              <a:rPr lang="ru-RU" sz="1600" b="1" dirty="0">
                <a:latin typeface="Times New Roman" panose="02020603050405020304" pitchFamily="18" charset="0"/>
              </a:rPr>
              <a:t>добра коня упал.</a:t>
            </a:r>
            <a:endParaRPr lang="ru-RU" sz="1600" b="1" dirty="0">
              <a:latin typeface="Arial" panose="020B0604020202020204" pitchFamily="34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</a:rPr>
              <a:t>Припев.</a:t>
            </a:r>
            <a:endParaRPr lang="ru-RU" sz="1600" b="1" dirty="0">
              <a:latin typeface="Arial" panose="020B0604020202020204" pitchFamily="34" charset="0"/>
            </a:endParaRPr>
          </a:p>
          <a:p>
            <a:r>
              <a:rPr lang="ru-RU" sz="1600" b="1" dirty="0"/>
              <a:t/>
            </a:r>
            <a:br>
              <a:rPr lang="ru-RU" sz="1600" b="1" dirty="0"/>
            </a:br>
            <a:endParaRPr lang="ru-RU" sz="1600" b="1" dirty="0"/>
          </a:p>
        </p:txBody>
      </p:sp>
      <p:pic>
        <p:nvPicPr>
          <p:cNvPr id="4" name="Track No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787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178</Words>
  <Application>Microsoft Office PowerPoint</Application>
  <PresentationFormat>Экран (4:3)</PresentationFormat>
  <Paragraphs>55</Paragraphs>
  <Slides>6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playfair_displayregular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Оленёнок</dc:creator>
  <cp:lastModifiedBy>Пользователь Windows</cp:lastModifiedBy>
  <cp:revision>24</cp:revision>
  <dcterms:created xsi:type="dcterms:W3CDTF">2016-02-25T03:37:24Z</dcterms:created>
  <dcterms:modified xsi:type="dcterms:W3CDTF">2021-02-14T11:13:09Z</dcterms:modified>
</cp:coreProperties>
</file>