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72290" y="332656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290" y="1550868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312430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15"/>
            <a:ext cx="91472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42153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 - ритмические движения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«Побегаем» муз. К. Вебера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47400"/>
            <a:ext cx="7084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Учить детей легко бегать, начинать и заканчивать движение с музыкой. Руки слегка приподняты и разведены в стороны.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Картинки по запросу &quot;картинка дети бегают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3588" r="4030" b="-1"/>
          <a:stretch/>
        </p:blipFill>
        <p:spPr bwMode="auto">
          <a:xfrm>
            <a:off x="4556345" y="2568072"/>
            <a:ext cx="4040959" cy="203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7 Дорожка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23266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566" y="385757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игра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&quot;пальчиковая гимнастика овеч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5170"/>
            <a:ext cx="8612838" cy="569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2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2291" y="104363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Музицирование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&quot;ритмический рисунок для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975"/>
            <a:ext cx="8928992" cy="58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2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165" y="235127"/>
            <a:ext cx="8150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 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«Утренняя молитва»  П.И. Чайковский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165" y="5100289"/>
            <a:ext cx="84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Рекомендации </a:t>
            </a:r>
            <a:r>
              <a:rPr lang="ru-RU" sz="2400" b="1" dirty="0">
                <a:solidFill>
                  <a:srgbClr val="C00000"/>
                </a:solidFill>
              </a:rPr>
              <a:t>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Знакомство с пьесой. </a:t>
            </a:r>
            <a:r>
              <a:rPr lang="ru-RU" sz="2400" b="1" dirty="0" smtClean="0">
                <a:solidFill>
                  <a:srgbClr val="002060"/>
                </a:solidFill>
              </a:rPr>
              <a:t>Сесть, закрыть глаза, можно о чём-то подумать. Прослушать музыку и спросить у ребёнка, какое настроение она вызвала и почему.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05 Дорожка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9437" y="2538138"/>
            <a:ext cx="609600" cy="609600"/>
          </a:xfrm>
          <a:prstGeom prst="rect">
            <a:avLst/>
          </a:prstGeom>
        </p:spPr>
      </p:pic>
      <p:pic>
        <p:nvPicPr>
          <p:cNvPr id="4098" name="Picture 2" descr="Картинки по запросу &quot;утренняя молитва картинка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t="-7763" b="1"/>
          <a:stretch/>
        </p:blipFill>
        <p:spPr bwMode="auto">
          <a:xfrm>
            <a:off x="5652120" y="1337513"/>
            <a:ext cx="2923127" cy="393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566" y="229840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14615"/>
            <a:ext cx="61528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  <a:t>ПЕСЕНКА ДРУЗЕЙ</a:t>
            </a:r>
            <a:b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Музыка Веры </a:t>
            </a:r>
            <a:r>
              <a:rPr lang="ru-RU" sz="12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Герчик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Слова Якова Акима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Всем советуем дружить, ссориться не смейте!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Без друзей нам не прожить ни за что на свете.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Береги друзей своих, будь за них в ответе.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Не давай в обиду их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91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5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81202" y="427840"/>
            <a:ext cx="6984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«Чей кружок скорее соберётся»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095" y="5222436"/>
            <a:ext cx="840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Рекомендации </a:t>
            </a:r>
            <a:r>
              <a:rPr lang="ru-RU" sz="2400" b="1" dirty="0">
                <a:solidFill>
                  <a:srgbClr val="C00000"/>
                </a:solidFill>
              </a:rPr>
              <a:t>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Продолжать учить ориентироваться в пространстве, развивать внимание.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19" y="2083103"/>
            <a:ext cx="4876007" cy="3255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 Дорожка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3507" y="1696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0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125</Words>
  <Application>Microsoft Office PowerPoint</Application>
  <PresentationFormat>Экран (4:3)</PresentationFormat>
  <Paragraphs>22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25</cp:revision>
  <dcterms:created xsi:type="dcterms:W3CDTF">2016-02-25T03:37:24Z</dcterms:created>
  <dcterms:modified xsi:type="dcterms:W3CDTF">2021-02-14T10:59:32Z</dcterms:modified>
</cp:coreProperties>
</file>