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9"/>
  </p:notesMasterIdLst>
  <p:sldIdLst>
    <p:sldId id="268" r:id="rId2"/>
    <p:sldId id="305" r:id="rId3"/>
    <p:sldId id="269" r:id="rId4"/>
    <p:sldId id="303" r:id="rId5"/>
    <p:sldId id="271" r:id="rId6"/>
    <p:sldId id="306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неделя, Март)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661248"/>
            <a:ext cx="2843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fsd.multiurok.ru/html/2017/11/09/s_5a047783b1e84/img8.jpg"/>
          <p:cNvPicPr>
            <a:picLocks noChangeAspect="1" noChangeArrowheads="1"/>
          </p:cNvPicPr>
          <p:nvPr/>
        </p:nvPicPr>
        <p:blipFill>
          <a:blip r:embed="rId3" cstate="print"/>
          <a:srcRect l="22443" t="18900" r="14951" b="5501"/>
          <a:stretch>
            <a:fillRect/>
          </a:stretch>
        </p:blipFill>
        <p:spPr bwMode="auto">
          <a:xfrm>
            <a:off x="2195736" y="3501008"/>
            <a:ext cx="4248472" cy="2885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«Бег и прыжки» муз. Л. Делиба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sz="2000" dirty="0" smtClean="0">
                <a:latin typeface="Sitka Subheading" panose="02000505000000020004" pitchFamily="2" charset="0"/>
                <a:cs typeface="Times New Roman" pitchFamily="18" charset="0"/>
              </a:rPr>
              <a:t> Чередовать движения бег и прыжки.</a:t>
            </a:r>
            <a:endParaRPr lang="ru-RU" sz="2000" dirty="0">
              <a:latin typeface="Sitka Subheading" panose="02000505000000020004" pitchFamily="2" charset="0"/>
            </a:endParaRPr>
          </a:p>
        </p:txBody>
      </p:sp>
      <p:pic>
        <p:nvPicPr>
          <p:cNvPr id="2" name="Picture 2" descr="https://kartinkinaden.ru/uploads/posts/2020-11/1606689100_41-p-sportivnii-fon-dlya-prezentatsii-dlya-dete-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348880"/>
            <a:ext cx="5568619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Track No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3140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Пальчиковая 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ds05.infourok.ru/uploads/ex/1039/00100240-02267951/img14.jpg"/>
          <p:cNvPicPr>
            <a:picLocks noChangeAspect="1" noChangeArrowheads="1"/>
          </p:cNvPicPr>
          <p:nvPr/>
        </p:nvPicPr>
        <p:blipFill>
          <a:blip r:embed="rId3" cstate="print"/>
          <a:srcRect t="5575" r="5497" b="20829"/>
          <a:stretch>
            <a:fillRect/>
          </a:stretch>
        </p:blipFill>
        <p:spPr bwMode="auto">
          <a:xfrm>
            <a:off x="0" y="1052736"/>
            <a:ext cx="8999909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М.И. Глинка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512" y="5157192"/>
            <a:ext cx="886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Высказать своё впечатление о нем.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fsd.multiurok.ru/html/2017/11/09/s_5a047783b1e84/img8.jpg"/>
          <p:cNvPicPr>
            <a:picLocks noChangeAspect="1" noChangeArrowheads="1"/>
          </p:cNvPicPr>
          <p:nvPr/>
        </p:nvPicPr>
        <p:blipFill>
          <a:blip r:embed="rId4" cstate="print"/>
          <a:srcRect l="22443" t="18900" r="14951" b="5501"/>
          <a:stretch>
            <a:fillRect/>
          </a:stretch>
        </p:blipFill>
        <p:spPr bwMode="auto">
          <a:xfrm>
            <a:off x="2195736" y="1772816"/>
            <a:ext cx="5088565" cy="3456384"/>
          </a:xfrm>
          <a:prstGeom prst="rect">
            <a:avLst/>
          </a:prstGeom>
          <a:noFill/>
        </p:spPr>
      </p:pic>
      <p:pic>
        <p:nvPicPr>
          <p:cNvPr id="3" name="Track No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565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83671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  <a:latin typeface="PT Sans"/>
              </a:rPr>
              <a:t>«Идёт весна» муз. В. </a:t>
            </a:r>
            <a:r>
              <a:rPr lang="ru-RU" sz="2000" b="1" u="sng" dirty="0" err="1" smtClean="0">
                <a:solidFill>
                  <a:srgbClr val="00B050"/>
                </a:solidFill>
                <a:latin typeface="PT Sans"/>
              </a:rPr>
              <a:t>Герчик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endParaRPr lang="ru-RU" sz="2000" b="1" dirty="0" smtClean="0">
              <a:solidFill>
                <a:srgbClr val="002060"/>
              </a:solidFill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1. </a:t>
            </a:r>
            <a:endParaRPr lang="ru-RU" dirty="0" smtClean="0"/>
          </a:p>
          <a:p>
            <a:r>
              <a:rPr lang="ru-RU" dirty="0" smtClean="0"/>
              <a:t>Утихла вьюга злая, оттаял белый сад,</a:t>
            </a:r>
          </a:p>
          <a:p>
            <a:r>
              <a:rPr lang="ru-RU" dirty="0" smtClean="0"/>
              <a:t>    И снова птичьи стаи на родину летят!</a:t>
            </a:r>
          </a:p>
          <a:p>
            <a:endParaRPr lang="ru-RU" b="1" dirty="0" smtClean="0"/>
          </a:p>
          <a:p>
            <a:r>
              <a:rPr lang="ru-RU" b="1" dirty="0" smtClean="0"/>
              <a:t>Припев: </a:t>
            </a:r>
            <a:r>
              <a:rPr lang="ru-RU" dirty="0" smtClean="0"/>
              <a:t>Идет весна желанная, все ожило кругом,</a:t>
            </a:r>
          </a:p>
          <a:p>
            <a:r>
              <a:rPr lang="ru-RU" dirty="0" smtClean="0"/>
              <a:t>                Мы песенку веселую весне поем.</a:t>
            </a:r>
          </a:p>
          <a:p>
            <a:endParaRPr lang="ru-RU" dirty="0" smtClean="0"/>
          </a:p>
          <a:p>
            <a:r>
              <a:rPr lang="ru-RU" dirty="0" smtClean="0"/>
              <a:t>2. Порхает легкий ветер, бежит ручей;</a:t>
            </a:r>
          </a:p>
          <a:p>
            <a:r>
              <a:rPr lang="ru-RU" dirty="0" smtClean="0"/>
              <a:t>    Все ярче солнце светит и греет горячей.</a:t>
            </a:r>
          </a:p>
          <a:p>
            <a:r>
              <a:rPr lang="ru-RU" dirty="0" smtClean="0"/>
              <a:t> Припев:</a:t>
            </a:r>
            <a:endParaRPr lang="ru-RU" dirty="0"/>
          </a:p>
        </p:txBody>
      </p:sp>
      <p:pic>
        <p:nvPicPr>
          <p:cNvPr id="4" name="Picture 2" descr="https://www.fonstola.ru/download.php?file=201111/1440x900/fonstola.ru-54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456384" cy="2160240"/>
          </a:xfrm>
          <a:prstGeom prst="rect">
            <a:avLst/>
          </a:prstGeom>
          <a:noFill/>
        </p:spPr>
      </p:pic>
      <p:pic>
        <p:nvPicPr>
          <p:cNvPr id="2" name="Track No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40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«Заря-заряница»</a:t>
            </a:r>
            <a:endParaRPr lang="ru-RU" sz="3200" dirty="0"/>
          </a:p>
        </p:txBody>
      </p:sp>
      <p:pic>
        <p:nvPicPr>
          <p:cNvPr id="33794" name="Picture 2" descr="https://ds03.infourok.ru/uploads/ex/1217/00015e1e-e96fc679/img8.jpg"/>
          <p:cNvPicPr>
            <a:picLocks noChangeAspect="1" noChangeArrowheads="1"/>
          </p:cNvPicPr>
          <p:nvPr/>
        </p:nvPicPr>
        <p:blipFill>
          <a:blip r:embed="rId3" cstate="print"/>
          <a:srcRect t="35821" r="3731"/>
          <a:stretch>
            <a:fillRect/>
          </a:stretch>
        </p:blipFill>
        <p:spPr bwMode="auto">
          <a:xfrm>
            <a:off x="1043608" y="1772816"/>
            <a:ext cx="748883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412776"/>
            <a:ext cx="66247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Вспомнить, какое упражнение выполняли в начале занятия?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прослушали. Кто его написал?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танцевать,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861</TotalTime>
  <Words>150</Words>
  <Application>Microsoft Office PowerPoint</Application>
  <PresentationFormat>Экран (4:3)</PresentationFormat>
  <Paragraphs>56</Paragraphs>
  <Slides>7</Slides>
  <Notes>6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PT Sans</vt:lpstr>
      <vt:lpstr>Sitka Subheading</vt:lpstr>
      <vt:lpstr>Times New Roman</vt:lpstr>
      <vt:lpstr>Trebuchet MS</vt:lpstr>
      <vt:lpstr>Wingdings 3</vt:lpstr>
      <vt:lpstr>Грань</vt:lpstr>
      <vt:lpstr>    </vt:lpstr>
      <vt:lpstr>    </vt:lpstr>
      <vt:lpstr>      Пальчиковая  гимнастика </vt:lpstr>
      <vt:lpstr>Презентация PowerPoint</vt:lpstr>
      <vt:lpstr>Презентация PowerPoint</vt:lpstr>
      <vt:lpstr>Презентация PowerPoint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109</cp:revision>
  <dcterms:created xsi:type="dcterms:W3CDTF">2014-05-28T16:37:28Z</dcterms:created>
  <dcterms:modified xsi:type="dcterms:W3CDTF">2021-03-30T19:58:01Z</dcterms:modified>
</cp:coreProperties>
</file>