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8" r:id="rId5"/>
    <p:sldId id="265" r:id="rId6"/>
    <p:sldId id="269" r:id="rId7"/>
    <p:sldId id="26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B394-8298-4B64-BBF3-A413A9E7E6E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392C-9CF3-490C-8BF0-C4A9BFCA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6583-8ECD-4BFD-943F-87947AC87FE0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C7F7-58F9-4AB4-A4EC-585C8C1F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5623-003C-4BC8-9584-B4B8D7E251A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5F78-F7B8-4426-A083-E8983545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27BF-BBC0-4095-A9DE-B624A163A4B1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CCA8-233C-4E0E-A224-EE63E469D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B42F-C901-4EFA-BD3E-09DDAE17FC5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FADB-EC8B-4B36-AB8B-C46A68CB2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03D0-7A0B-42A3-B122-7A6FF1D9380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A7F4-6891-40BD-9D9F-78C4458F9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006D-F87F-49A2-8658-FF33C0E14292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4714-968C-48AB-B74A-9DB5DE311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8399-D973-4054-9878-D6128002838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22B4-A06C-4CAD-BE5A-3A86E0418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91F2-C0E2-40FC-B164-196A592354A7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5F42-7E21-4225-A9CB-EA8276D24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5665-C632-4894-ABC9-291BE60A3670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9E8D-04BC-4349-8898-79C07B0D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3772-712D-45B6-B1EA-606EB9184641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6560-B8A8-4D66-BCF3-7F7BCFEED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5A3EC-BE1B-4303-B6E9-AB542E00B01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90041-6736-40C5-8A01-202976766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 descr="Детская музыка. Бесплатно музыка для дете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0338"/>
            <a:ext cx="7992888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МБДОУ детский сад «Оленёнок»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Дистанционное музыкальное занятие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Средняя группа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(2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неделя, Март)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5445" y="6155273"/>
            <a:ext cx="454146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Муз. руководитель: Башкирцева Н.О.</a:t>
            </a:r>
          </a:p>
        </p:txBody>
      </p:sp>
      <p:pic>
        <p:nvPicPr>
          <p:cNvPr id="9" name="Picture 6" descr="https://yandex-images.naydex.net/5KgS41I20/7d8507kx-D/IWxNsLAH5EK-UadlKoShK1Ij9NAHsOG5A-ETxBNcDRbsSCRDGOO930drQbqfPDTJIZRJzrUpaGWhHjv16MwLhHFtU-KkCLkLrgeuOXW_mxI9D87repCZmSmlRplAXENc_wtLeguZ29k4QkXMnnFQkwTTQPu5CT0X6WNr_dL1R7oaMQqSkxOddbo-lVIotKUrMQLF3EuftZcssXGCVFtjHdwmYGlEuv7YK15S8LdfQbsN1W_KqyMlBfhiZNbUy1qHJBAjp7QCpWCfJpl-J6WsCxs83_xFg5egMZprsVFUYTzKOlFRWKbv7QN5VsajYmGyCsl-_4EGEgbbfGjk5tpAuAQYCIiRPIRliBCvQSiIowIwB_LQSpGfmSCaQ71TVnYE7ytCaWeXxdI6Y0bFmEp2igLnfcG0Cjkx8kd83NLNUYgDMBqXoBeHf4UNnHMVgociCD3n6XmTrLI_hWKGXEp9BusqY0FzqMbnJHFu-41OYp4k13rBtBsCJd9PW9LU1EKlKxUHoKcjkWWHMJhJPra1Gzs-389BvJaiNIpiunF8SRPGJ2VHcb7S-RFNYM-zW3CbF9dO_JsPBCDfXXzT7-tJpigUBoisCK5Yhw2Qay25sD8TPNTLZZWfqQK5U7t2SUwTyyxsUHOfy8k1cVXSnHhpnirNWfuXHjQ7wlln3vTLYoIhBgKhiyuTRZ8nuFYjloU7Chfp3kCstpQNmGO2T09UNv4UcWpqmvjVGEZyyrB9drUW0V34uyAIPcN8WMX0zXGuJgklpqk2vV6DBqdPPq-gHw471_Bkmrm8C45su1RdXyv4DkFyQYPs2wdrRc22SnqRC81OxpchFSbnWWrB3OlFjgMSLo-rNZlfjRqkUj6ojwYzN9LURZezuySyToNSVWkgxC9Rd0eX3uYkekHFs2lMuwzTX-KpBCQH8F5e4N_RfJ0FFhGQgB2eZaU7lUYArqkeDB7j51icq6gCuky9Y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1224136" cy="120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stihi.ru/pics/2020/12/09/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2996952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musictoolbox.org/wp-content/uploads/2014/04/screen960x96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336037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i.mycdn.me/i?r=AzEPZsRbOZEKgBhR0XGMT1RkPMk_av2WoruA4L2DWliRXq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232248" cy="125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Музыкально-ритмические движения</a:t>
            </a:r>
          </a:p>
        </p:txBody>
      </p:sp>
      <p:sp>
        <p:nvSpPr>
          <p:cNvPr id="3077" name="Заголовок 2"/>
          <p:cNvSpPr txBox="1">
            <a:spLocks/>
          </p:cNvSpPr>
          <p:nvPr/>
        </p:nvSpPr>
        <p:spPr bwMode="auto">
          <a:xfrm>
            <a:off x="300037" y="764704"/>
            <a:ext cx="8843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«Хлоп –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хлоп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». «Полька» И. Штраус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80" name="Picture 8" descr="http://i.mycdn.me/i?r=AzEPZsRbOZEKgBhR0XGMT1RkPMk_av2WoruA4L2DWliRXq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89928"/>
            <a:ext cx="6896766" cy="3879431"/>
          </a:xfrm>
          <a:prstGeom prst="rect">
            <a:avLst/>
          </a:prstGeom>
          <a:noFill/>
        </p:spPr>
      </p:pic>
      <p:pic>
        <p:nvPicPr>
          <p:cNvPr id="2" name="05 Дорожка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17204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sportal.ru/sites/default/files/2013/01/14/dva_ezha.jpg"/>
          <p:cNvPicPr>
            <a:picLocks noChangeAspect="1" noChangeArrowheads="1"/>
          </p:cNvPicPr>
          <p:nvPr/>
        </p:nvPicPr>
        <p:blipFill>
          <a:blip r:embed="rId2" cstate="print"/>
          <a:srcRect r="3487" b="4935"/>
          <a:stretch>
            <a:fillRect/>
          </a:stretch>
        </p:blipFill>
        <p:spPr bwMode="auto">
          <a:xfrm>
            <a:off x="1403350" y="0"/>
            <a:ext cx="597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0"/>
            <a:ext cx="41178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Пальчиковая гимнастика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rgbClr val="002060"/>
                </a:solidFill>
              </a:rPr>
              <a:t>Музицирование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«Угадай музыкальный инструмент»</a:t>
            </a:r>
          </a:p>
        </p:txBody>
      </p:sp>
      <p:pic>
        <p:nvPicPr>
          <p:cNvPr id="31746" name="Picture 2" descr="https://musictoolbox.org/wp-content/uploads/2014/04/screen960x9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5562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87338" y="908050"/>
            <a:ext cx="88566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произведение: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«Ёжик»   муз. Д. Б.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 родителей: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Обращать внимание ребёнка на характер музыки: звуки отрывистые, как колючие иголки у ёжика. Придумать рассказ про ёжика.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stihi.ru/pics/2020/12/09/2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2564904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08 Дорожка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2077" y="31772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Распевание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707904" y="980728"/>
            <a:ext cx="165618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«Ёжик»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theslide.ru/img/thumbs/e7c6e773b0f33c061f84f9b4c39e707b-800x.jpg"/>
          <p:cNvPicPr>
            <a:picLocks noChangeAspect="1" noChangeArrowheads="1"/>
          </p:cNvPicPr>
          <p:nvPr/>
        </p:nvPicPr>
        <p:blipFill>
          <a:blip r:embed="rId2" cstate="print"/>
          <a:srcRect l="6061" t="10276" r="1010" b="4875"/>
          <a:stretch>
            <a:fillRect/>
          </a:stretch>
        </p:blipFill>
        <p:spPr bwMode="auto">
          <a:xfrm>
            <a:off x="1043608" y="1628800"/>
            <a:ext cx="736081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50825" y="966788"/>
            <a:ext cx="864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«Мы запели песенку»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5508625" y="1125538"/>
            <a:ext cx="2808288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1. Солнышко лучистое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Улыбнулось весело,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Потому что мамочке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Мы запели песенку.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 u="sng">
                <a:latin typeface="Calibri" pitchFamily="34" charset="0"/>
              </a:rPr>
              <a:t>Припев: </a:t>
            </a:r>
            <a:r>
              <a:rPr lang="ru-RU" sz="1600" b="1">
                <a:latin typeface="Calibri" pitchFamily="34" charset="0"/>
              </a:rPr>
              <a:t>Песенку такую: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"Ля-ля-ля!"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Песенку простую: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"Ля-ля-ля!"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2. За окном воробушки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Закружились весело,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Потому что мамочке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Мы запели песенку.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Припев.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3. Ручейки весенние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Зазвенели весело,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Потому что мамочке</a:t>
            </a:r>
            <a:br>
              <a:rPr lang="ru-RU" sz="1600" b="1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Мы запели песенку.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rasfokus.ru/images/photos/medium/2fc6a334fe7b14c1e43d8e227c8618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3501108" cy="23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yandex-images.naydex.net/5KgS41I20/7d8507kx-D/IWxNsLAH5EK-UadlKoShK1Ij9NAHsOG5A-ETxBNcDRbsSCRDGOO930drQbqfPDTJIZRJzrUpaGWhHjv16MwLhHFtU-KkCLkLrgeuOXW_mxI9D87repCZmSmlRplAXENc_wtLeguZ29k4QkXMnnFQkwTTQPu5CT0X6WNr_dL1R7oaMQqSkxOddbo-lVIotKUrMQLF3EuftZcssXGCVFtjHdwmYGlEuv7YK15S8LdfQbsN1W_KqyMlBfhiZNbUy1qHJBAjp7QCpWCfJpl-J6WsCxs83_xFg5egMZprsVFUYTzKOlFRWKbv7QN5VsajYmGyCsl-_4EGEgbbfGjk5tpAuAQYCIiRPIRliBCvQSiIowIwB_LQSpGfmSCaQ71TVnYE7ytCaWeXxdI6Y0bFmEp2igLnfcG0Cjkx8kd83NLNUYgDMBqXoBeHf4UNnHMVgociCD3n6XmTrLI_hWKGXEp9BusqY0FzqMbnJHFu-41OYp4k13rBtBsCJd9PW9LU1EKlKxUHoKcjkWWHMJhJPra1Gzs-389BvJaiNIpiunF8SRPGJ2VHcb7S-RFNYM-zW3CbF9dO_JsPBCDfXXzT7-tJpigUBoisCK5Yhw2Qay25sD8TPNTLZZWfqQK5U7t2SUwTyyxsUHOfy8k1cVXSnHhpnirNWfuXHjQ7wlln3vTLYoIhBgKhiyuTRZ8nuFYjloU7Chfp3kCstpQNmGO2T09UNv4UcWpqmvjVGEZyyrB9drUW0V34uyAIPcN8WMX0zXGuJgklpqk2vV6DBqdPPq-gHw471_Bkmrm8C45su1RdXyv4DkFyQYPs2wdrRc22SnqRC81OxpchFSbnWWrB3OlFjgMSLo-rNZlfjRqkUj6ojwYzN9LURZezuySyToNSVWkgxC9Rd0eX3uYkekHFs2lMuwzTX-KpBCQH8F5e4N_RfJ0FFhGQgB2eZaU7lUYArqkeDB7j51icq6gCuky9YU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0"/>
            <a:ext cx="1453661" cy="1435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03 Дорожка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5564" y="18616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813" y="1588"/>
            <a:ext cx="6624637" cy="18192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Танец с платочками </a:t>
            </a: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(Хорватская народная мелодия)</a:t>
            </a:r>
            <a:endParaRPr lang="ru-RU" sz="2800" smtClean="0"/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5135563" y="2565400"/>
            <a:ext cx="4008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Под музыку 1 части дети легко бегают на носочках врассыпную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Под 2 часть музыки  - останавливаются и, подняв руку с платочком вверх, покачивают им.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s://ds05.infourok.ru/uploads/ex/0ee2/000838b9-98e7bd66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60575"/>
            <a:ext cx="4705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54 Дорожка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0090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12700"/>
            <a:ext cx="5219700" cy="18208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412875"/>
            <a:ext cx="82089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Обсудите с ребёнком, чем вы занимались на занятии.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 кого пели песенку?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понравилось делать больше всего?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(слушать музыку,  танцевать с пальчиками,  петь)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132</Words>
  <Application>Microsoft Office PowerPoint</Application>
  <PresentationFormat>Экран (4:3)</PresentationFormat>
  <Paragraphs>31</Paragraphs>
  <Slides>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 Semibold</vt:lpstr>
      <vt:lpstr>Times New Roman</vt:lpstr>
      <vt:lpstr>Wingdings</vt:lpstr>
      <vt:lpstr>Тема Office</vt:lpstr>
      <vt:lpstr>Презентация PowerPoint</vt:lpstr>
      <vt:lpstr>Музыкально-ритмические движения</vt:lpstr>
      <vt:lpstr>Презентация PowerPoint</vt:lpstr>
      <vt:lpstr>Музицирование «Угадай музыкальный инструмент»</vt:lpstr>
      <vt:lpstr> Слушание   </vt:lpstr>
      <vt:lpstr> Распевание   </vt:lpstr>
      <vt:lpstr> Пение   </vt:lpstr>
      <vt:lpstr>Танец с платочками   (Хорватская народная мелодия)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keywords>Оленёнок</cp:keywords>
  <cp:lastModifiedBy>Пользователь Windows</cp:lastModifiedBy>
  <cp:revision>76</cp:revision>
  <dcterms:created xsi:type="dcterms:W3CDTF">2020-04-24T02:44:06Z</dcterms:created>
  <dcterms:modified xsi:type="dcterms:W3CDTF">2021-03-30T19:35:50Z</dcterms:modified>
</cp:coreProperties>
</file>