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7" r:id="rId2"/>
    <p:sldId id="370" r:id="rId3"/>
    <p:sldId id="369" r:id="rId4"/>
    <p:sldId id="362" r:id="rId5"/>
    <p:sldId id="368" r:id="rId6"/>
    <p:sldId id="373" r:id="rId7"/>
    <p:sldId id="374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AE6C0-9987-41D7-B0AE-878C9EBCB9E4}" type="datetimeFigureOut">
              <a:rPr lang="ru-RU"/>
              <a:pPr>
                <a:defRPr/>
              </a:pPr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78F22-875D-423D-A9A1-4438E6C39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FBCC4-E101-49FE-89FC-2424658845FA}" type="datetimeFigureOut">
              <a:rPr lang="ru-RU"/>
              <a:pPr>
                <a:defRPr/>
              </a:pPr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EE321-E9F6-4F04-98E8-879B58234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4FBB7-EDFC-4F7F-8FD7-DC1DDCA095BF}" type="datetimeFigureOut">
              <a:rPr lang="ru-RU"/>
              <a:pPr>
                <a:defRPr/>
              </a:pPr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F3C25-12E2-4AB0-86FE-45B6B0AAF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6B714-6FAE-4B2D-BB4C-35A796CD316E}" type="datetimeFigureOut">
              <a:rPr lang="ru-RU"/>
              <a:pPr>
                <a:defRPr/>
              </a:pPr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486D1-8CF0-4DFE-9A8C-3AE0C4E9E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E8E7A-4B20-4DA8-B72D-BA5EBF48D346}" type="datetimeFigureOut">
              <a:rPr lang="ru-RU"/>
              <a:pPr>
                <a:defRPr/>
              </a:pPr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13F35-49DB-4D8A-AE0F-7F196452B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694D5-3567-430A-A61B-7724031681CD}" type="datetimeFigureOut">
              <a:rPr lang="ru-RU"/>
              <a:pPr>
                <a:defRPr/>
              </a:pPr>
              <a:t>10.10.2020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E9078-EB01-44A5-866B-03C0CE738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03952-6D7D-4E87-9F24-4826AF0FF0D6}" type="datetimeFigureOut">
              <a:rPr lang="ru-RU"/>
              <a:pPr>
                <a:defRPr/>
              </a:pPr>
              <a:t>10.10.2020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B9A5A-1A04-4E60-B81C-131D465B5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64C23-A756-4904-B0B6-FA54A5D4713C}" type="datetimeFigureOut">
              <a:rPr lang="ru-RU"/>
              <a:pPr>
                <a:defRPr/>
              </a:pPr>
              <a:t>10.10.2020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B1608-0D64-421C-B530-8353A0B5F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26778-F811-41E9-BD2A-5E580E139A4B}" type="datetimeFigureOut">
              <a:rPr lang="ru-RU"/>
              <a:pPr>
                <a:defRPr/>
              </a:pPr>
              <a:t>10.10.2020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F805A-6BCB-4809-B76C-34839A458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5B637-048F-4B7F-AFD5-D4F1A26E8304}" type="datetimeFigureOut">
              <a:rPr lang="ru-RU"/>
              <a:pPr>
                <a:defRPr/>
              </a:pPr>
              <a:t>10.10.2020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D48D1-AFBF-4FF4-B924-CBD20FD1F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514AA-FFAC-4431-A1F0-0682E540FEFE}" type="datetimeFigureOut">
              <a:rPr lang="ru-RU"/>
              <a:pPr>
                <a:defRPr/>
              </a:pPr>
              <a:t>10.10.2020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979FF-5461-4145-93EB-5F616B85D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919C1D5-334D-4804-A2A4-D4B43453718D}" type="datetimeFigureOut">
              <a:rPr lang="ru-RU"/>
              <a:pPr>
                <a:defRPr/>
              </a:pPr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FD46EE0-3A17-451A-9474-2FC922C7F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5.png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WordArt 3"/>
          <p:cNvSpPr>
            <a:spLocks noChangeArrowheads="1" noChangeShapeType="1" noTextEdit="1"/>
          </p:cNvSpPr>
          <p:nvPr/>
        </p:nvSpPr>
        <p:spPr bwMode="auto">
          <a:xfrm>
            <a:off x="2500313" y="1582738"/>
            <a:ext cx="3429000" cy="2970212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834212"/>
              </a:avLst>
            </a:prstTxWarp>
          </a:bodyPr>
          <a:lstStyle/>
          <a:p>
            <a:pPr algn="ctr"/>
            <a:endParaRPr lang="ru-RU" sz="2000" kern="10" spc="40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CC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3079" name="Прямоугольник 9"/>
          <p:cNvSpPr>
            <a:spLocks noChangeArrowheads="1"/>
          </p:cNvSpPr>
          <p:nvPr/>
        </p:nvSpPr>
        <p:spPr bwMode="auto">
          <a:xfrm>
            <a:off x="179512" y="21098"/>
            <a:ext cx="8712968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МБДОУ детский сад «Оленёнок»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Старшая группа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Дистанционное музыкальное занятие № 2 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недели «Осенние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напевы»</a:t>
            </a: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 - Башкирцева Н.О.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73016"/>
            <a:ext cx="3384377" cy="221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WordArt 3"/>
          <p:cNvSpPr>
            <a:spLocks noChangeArrowheads="1" noChangeShapeType="1" noTextEdit="1"/>
          </p:cNvSpPr>
          <p:nvPr/>
        </p:nvSpPr>
        <p:spPr bwMode="auto">
          <a:xfrm>
            <a:off x="2500313" y="1582738"/>
            <a:ext cx="3429000" cy="2970212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834212"/>
              </a:avLst>
            </a:prstTxWarp>
          </a:bodyPr>
          <a:lstStyle/>
          <a:p>
            <a:pPr algn="ctr"/>
            <a:endParaRPr lang="ru-RU" sz="2000" kern="10" spc="40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CC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3079" name="Прямоугольник 9"/>
          <p:cNvSpPr>
            <a:spLocks noChangeArrowheads="1"/>
          </p:cNvSpPr>
          <p:nvPr/>
        </p:nvSpPr>
        <p:spPr bwMode="auto">
          <a:xfrm>
            <a:off x="0" y="0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Чей портрет композитора вы видите?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5740" y="932913"/>
            <a:ext cx="7452519" cy="558938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696" y="1564638"/>
            <a:ext cx="5761037" cy="43259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267621" y="6509288"/>
            <a:ext cx="30306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i="1" dirty="0"/>
              <a:t>Петр Ильич Чайковский</a:t>
            </a:r>
          </a:p>
        </p:txBody>
      </p:sp>
    </p:spTree>
    <p:extLst>
      <p:ext uri="{BB962C8B-B14F-4D97-AF65-F5344CB8AC3E}">
        <p14:creationId xmlns:p14="http://schemas.microsoft.com/office/powerpoint/2010/main" val="9937844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3752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1947" y="5373216"/>
            <a:ext cx="72081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/>
              <a:t>Прослушайте музыкальное произведение П.И. Чайковского</a:t>
            </a:r>
          </a:p>
          <a:p>
            <a:pPr algn="ctr"/>
            <a:r>
              <a:rPr lang="ru-RU" b="1" i="1" dirty="0" smtClean="0"/>
              <a:t> «Осенняя песнь» </a:t>
            </a:r>
          </a:p>
          <a:p>
            <a:pPr algn="ctr"/>
            <a:r>
              <a:rPr lang="ru-RU" b="1" i="1" dirty="0" smtClean="0"/>
              <a:t>и расскажите о характере музыкального произведения</a:t>
            </a:r>
            <a:endParaRPr lang="ru-RU" b="1" i="1" dirty="0"/>
          </a:p>
        </p:txBody>
      </p:sp>
      <p:pic>
        <p:nvPicPr>
          <p:cNvPr id="5" name="Track No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6908" y="3216543"/>
            <a:ext cx="609600" cy="609600"/>
          </a:xfrm>
          <a:prstGeom prst="rect">
            <a:avLst/>
          </a:prstGeom>
        </p:spPr>
      </p:pic>
      <p:pic>
        <p:nvPicPr>
          <p:cNvPr id="9" name="Picture 2" descr="C:\Users\fg\Desktop\de264076acd3e180959d1d6f3764e59347ba50a8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46043" y="398885"/>
            <a:ext cx="3672408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841011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8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337708" y="6021288"/>
            <a:ext cx="69386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000" b="1" i="1" dirty="0" smtClean="0"/>
              <a:t>Как называется этот музыкальный инструмент</a:t>
            </a:r>
            <a:r>
              <a:rPr lang="ru-RU" sz="2400" b="1" i="1" dirty="0" smtClean="0"/>
              <a:t>?</a:t>
            </a:r>
            <a:endParaRPr lang="ru-RU" sz="2400" b="1" i="1" dirty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3382642" y="80239"/>
            <a:ext cx="22217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000" b="1" i="1" dirty="0" err="1" smtClean="0"/>
              <a:t>Музицирование</a:t>
            </a:r>
            <a:endParaRPr lang="ru-RU" sz="2000" b="1" i="1" dirty="0"/>
          </a:p>
        </p:txBody>
      </p:sp>
      <p:pic>
        <p:nvPicPr>
          <p:cNvPr id="5" name="Picture 2" descr="H:\муз инструменты\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7744" y="821926"/>
            <a:ext cx="3571900" cy="4857784"/>
          </a:xfrm>
          <a:prstGeom prst="rect">
            <a:avLst/>
          </a:prstGeom>
          <a:ln w="2286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3366839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181090" y="188640"/>
            <a:ext cx="495000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000" b="1" i="1" dirty="0" smtClean="0"/>
              <a:t>Споём вместе песню </a:t>
            </a:r>
          </a:p>
          <a:p>
            <a:pPr algn="ctr"/>
            <a:endParaRPr lang="ru-RU" sz="2000" b="1" i="1" dirty="0" smtClean="0"/>
          </a:p>
          <a:p>
            <a:pPr algn="ctr"/>
            <a:r>
              <a:rPr lang="ru-RU" sz="2000" b="1" i="1" dirty="0" smtClean="0"/>
              <a:t>«Падают листья» музыка М. </a:t>
            </a:r>
            <a:r>
              <a:rPr lang="ru-RU" sz="2000" b="1" i="1" dirty="0" err="1" smtClean="0"/>
              <a:t>Красеа</a:t>
            </a:r>
            <a:endParaRPr lang="ru-RU" sz="2000" b="1" i="1" dirty="0"/>
          </a:p>
        </p:txBody>
      </p:sp>
      <p:pic>
        <p:nvPicPr>
          <p:cNvPr id="7" name="18 Дорожка 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06695" y="1275003"/>
            <a:ext cx="609600" cy="609600"/>
          </a:xfrm>
          <a:prstGeom prst="rect">
            <a:avLst/>
          </a:prstGeom>
        </p:spPr>
      </p:pic>
      <p:pic>
        <p:nvPicPr>
          <p:cNvPr id="1028" name="Picture 4" descr="Почему листья осенью желтею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011340"/>
            <a:ext cx="8280921" cy="465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М. Красев, Ивенсен - Осень (с нотами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52936"/>
            <a:ext cx="6492806" cy="361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47212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827584" y="210885"/>
            <a:ext cx="790255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Танец  « Кошачий рок-н-ролл»</a:t>
            </a:r>
          </a:p>
          <a:p>
            <a:pPr algn="ctr"/>
            <a:endParaRPr lang="ru-RU" b="1" i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944388" y="5805264"/>
            <a:ext cx="71112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/>
              <a:t>Танцуйте вместе взявшись за руки, поднимая руку вверх, </a:t>
            </a:r>
          </a:p>
          <a:p>
            <a:pPr algn="ctr"/>
            <a:r>
              <a:rPr lang="ru-RU" b="1" i="1" dirty="0" smtClean="0"/>
              <a:t>ноги поочередно выбрасывать вперёд</a:t>
            </a:r>
            <a:endParaRPr lang="ru-RU" b="1" i="1" dirty="0"/>
          </a:p>
        </p:txBody>
      </p:sp>
      <p:pic>
        <p:nvPicPr>
          <p:cNvPr id="2050" name="Picture 2" descr=" - интернет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82" y="1771075"/>
            <a:ext cx="682018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39 Дорожка 3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65082" y="998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7343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8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057"/>
            <a:ext cx="9134591" cy="68509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36550" y="692696"/>
            <a:ext cx="7061489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Рефлексия</a:t>
            </a:r>
          </a:p>
          <a:p>
            <a:pPr algn="ctr"/>
            <a:endParaRPr lang="ru-RU" sz="2000" b="1" i="1" dirty="0"/>
          </a:p>
          <a:p>
            <a:pPr algn="ctr"/>
            <a:endParaRPr lang="ru-RU" sz="2000" b="1" i="1" dirty="0" smtClean="0"/>
          </a:p>
          <a:p>
            <a:pPr algn="ctr"/>
            <a:r>
              <a:rPr lang="ru-RU" sz="2000" b="1" i="1" dirty="0" smtClean="0"/>
              <a:t>Рекомендация для родителей:</a:t>
            </a:r>
          </a:p>
          <a:p>
            <a:pPr algn="ctr"/>
            <a:endParaRPr lang="ru-RU" sz="2000" dirty="0"/>
          </a:p>
          <a:p>
            <a:pPr algn="ctr"/>
            <a:r>
              <a:rPr lang="ru-RU" sz="2000" b="1" dirty="0" smtClean="0"/>
              <a:t>Обсудите с ребёнком, какой вид деятельности понравился больше всего?</a:t>
            </a:r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Вспомните, кто написал музыкальное произведение </a:t>
            </a:r>
          </a:p>
          <a:p>
            <a:pPr algn="ctr"/>
            <a:r>
              <a:rPr lang="ru-RU" sz="2000" b="1" dirty="0" smtClean="0"/>
              <a:t>«Осенняя песнь»? 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(Композитор П.И. Чайковский)</a:t>
            </a:r>
          </a:p>
          <a:p>
            <a:pPr algn="ctr"/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35395278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782</TotalTime>
  <Words>120</Words>
  <Application>Microsoft Office PowerPoint</Application>
  <PresentationFormat>Экран (4:3)</PresentationFormat>
  <Paragraphs>41</Paragraphs>
  <Slides>7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 Unicode MS</vt:lpstr>
      <vt:lpstr>Arial</vt:lpstr>
      <vt:lpstr>Calibri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Составили воспитатели: Бахуринская С.Г., Волобуева Т.А</dc:title>
  <dc:creator>Башкирцева Наталья Олеговна</dc:creator>
  <cp:keywords>Оленёнок</cp:keywords>
  <cp:lastModifiedBy>Пользователь Windows</cp:lastModifiedBy>
  <cp:revision>90</cp:revision>
  <dcterms:created xsi:type="dcterms:W3CDTF">2014-02-09T19:12:44Z</dcterms:created>
  <dcterms:modified xsi:type="dcterms:W3CDTF">2020-10-10T16:26:00Z</dcterms:modified>
</cp:coreProperties>
</file>