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76" r:id="rId4"/>
    <p:sldId id="287" r:id="rId5"/>
    <p:sldId id="288" r:id="rId6"/>
    <p:sldId id="289" r:id="rId7"/>
    <p:sldId id="290" r:id="rId8"/>
    <p:sldId id="257" r:id="rId9"/>
    <p:sldId id="279" r:id="rId10"/>
    <p:sldId id="28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70" d="100"/>
          <a:sy n="70" d="100"/>
        </p:scale>
        <p:origin x="138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73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1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96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12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18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58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3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49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03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1587A-9731-46B8-9F19-A8ECFF65FABF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52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slide" Target="slide3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sik.ru - Обои на рабочий стол - Новогодние обои - фотограф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6194" y="1958975"/>
            <a:ext cx="7889857" cy="14700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Дистанционное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музыкальное занятие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средняя группа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Скоро, скоро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Новый Год!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(2 неделя - Декабрь)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881" y="5577518"/>
            <a:ext cx="8874140" cy="1363457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Музыкальный руководитель: </a:t>
            </a:r>
            <a:r>
              <a:rPr lang="ru-RU" sz="2800" b="1" dirty="0" smtClean="0">
                <a:solidFill>
                  <a:srgbClr val="002060"/>
                </a:solidFill>
              </a:rPr>
              <a:t>Башкирцева Н.О.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Новогодние подарки. - 15 Декабря 2011 - A.N.U.B.I.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383" y="82973"/>
            <a:ext cx="3434982" cy="57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7744" y="260648"/>
            <a:ext cx="6660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МБДОУ 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детский сад «Оленёнок»</a:t>
            </a:r>
            <a:endParaRPr lang="ru-RU" sz="3200" b="1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04" y="-8538"/>
            <a:ext cx="9144000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311" y="60065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Используемые ресурсы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432" y="1354656"/>
            <a:ext cx="8179436" cy="375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200" b="1" dirty="0" smtClean="0"/>
              <a:t>загадки</a:t>
            </a:r>
            <a:r>
              <a:rPr lang="ru-RU" sz="1200" dirty="0" smtClean="0"/>
              <a:t> : </a:t>
            </a:r>
            <a:r>
              <a:rPr lang="en-US" sz="1200" dirty="0" smtClean="0"/>
              <a:t>http</a:t>
            </a:r>
            <a:r>
              <a:rPr lang="en-US" sz="1200" dirty="0"/>
              <a:t>://www.dobrieskazki.ru/novijgod_zagadki.htm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8432" y="1935393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</a:t>
            </a:r>
            <a:r>
              <a:rPr lang="ru-RU" sz="1200" b="1" dirty="0" smtClean="0"/>
              <a:t>елка, шарики</a:t>
            </a:r>
            <a:r>
              <a:rPr lang="ru-RU" sz="1200" dirty="0" smtClean="0"/>
              <a:t>: </a:t>
            </a:r>
            <a:r>
              <a:rPr lang="en-US" sz="1200" dirty="0" smtClean="0"/>
              <a:t>http</a:t>
            </a:r>
            <a:r>
              <a:rPr lang="en-US" sz="1200" dirty="0"/>
              <a:t>://yandex.ru/images/search?img_url=http%3A%2F%2Fimg-fotki.yandex.ru%2Fget%2F6414%2F23869276.9c%2F0_96109_b5dfa0d_S.jpg&amp;uinfo=sw-1366-sh-768-ww-1349-wh-64</a:t>
            </a:r>
            <a:endParaRPr lang="ru-RU" sz="1200" dirty="0"/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486" y="-8538"/>
            <a:ext cx="2339752" cy="37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351" y="2560319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фоны</a:t>
            </a:r>
            <a:r>
              <a:rPr lang="ru-RU" sz="1200" dirty="0" smtClean="0"/>
              <a:t>:</a:t>
            </a:r>
            <a:r>
              <a:rPr lang="en-US" sz="1200" dirty="0" smtClean="0"/>
              <a:t>http</a:t>
            </a:r>
            <a:r>
              <a:rPr lang="en-US" sz="1200" dirty="0"/>
              <a:t>://yandex.ru/images/search?img_url=http%3A%2F%2Fwww.sunhome.ru%2FUsersGallery%2Fwallpapers%2F32%2Fzimnie_oboi_snezhinki.jpg&amp;uinfo=sw-1366-sh-76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9005" y="3197239"/>
            <a:ext cx="8034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с</a:t>
            </a:r>
            <a:r>
              <a:rPr lang="ru-RU" sz="1200" b="1" dirty="0" smtClean="0"/>
              <a:t>неговик</a:t>
            </a:r>
            <a:r>
              <a:rPr lang="ru-RU" sz="1200" dirty="0" smtClean="0"/>
              <a:t>:</a:t>
            </a:r>
            <a:r>
              <a:rPr lang="en-US" sz="1200" dirty="0" smtClean="0"/>
              <a:t>http</a:t>
            </a:r>
            <a:r>
              <a:rPr lang="en-US" sz="1200" dirty="0"/>
              <a:t>://yandex.ru/images/search?viewport=wide&amp;text=%D0%BA%D0%BB%D0%B8%D0%BF%D0%B0%D1%80%D1%82%D1%8B%20%D0%BD%D0%B0%20%D0%BF%D1%80%D0%BE%D0%B7%D1%80%D0%B0%D1%87%D0%BD%D0%BE%D0%BC%20%D1%84%D0%BE%D0%BD%D0%B5%20%D1%81%D0%BD%D0%B5%D0%B3%D0%BE%D0%B2%D0%B8%D0%BA&amp;img_url=http%3A%2F%2Fstatic.diary.ru%2Fuserdir%2F5%2F4%2F9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9005" y="4243038"/>
            <a:ext cx="49336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Дед Мороз</a:t>
            </a:r>
            <a:r>
              <a:rPr lang="en-US" sz="1200" dirty="0" smtClean="0"/>
              <a:t>http:</a:t>
            </a:r>
            <a:r>
              <a:rPr lang="ru-RU" sz="1200" dirty="0" smtClean="0"/>
              <a:t> </a:t>
            </a:r>
            <a:r>
              <a:rPr lang="en-US" sz="1200" dirty="0" smtClean="0"/>
              <a:t>//</a:t>
            </a:r>
            <a:r>
              <a:rPr lang="en-US" sz="1200" dirty="0"/>
              <a:t>yandex.ru/images/search?text=%D0%BA%D0%BB%D0%B8%D0%BF%D0%B0%D1%80%D1%82%D1%8B%20%D0%BD%D0%B0%20%D0%BF%D1%80%D0%BE%D0%B7%D1%80%D0%B0%D1%87%D0%BD%D0%BE%D0%BC%20%D1%84%D0%BE%D0%BD%D0%B5%20%D0%B4%D0%B5%D0%B4%20%D0%BC%D0%BE%D1%80%D0%BE%D0%B7&amp;img_url=http%3A%2F%2Fstat18.privet.ru%2Flr%2F0a2fa0aab206521fc00a77e</a:t>
            </a:r>
            <a:endParaRPr lang="ru-RU" sz="1200" dirty="0"/>
          </a:p>
        </p:txBody>
      </p:sp>
      <p:pic>
        <p:nvPicPr>
          <p:cNvPr id="12" name="Picture 18" descr="http://detskiy1972sad.caduk.ru/images/65698425_1287903449_98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060" y="4028236"/>
            <a:ext cx="1352990" cy="265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3" y="-98621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Восприятие музыки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679" y="7969"/>
            <a:ext cx="2339752" cy="32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5536" y="1340768"/>
            <a:ext cx="752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«Белые снежинки»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8098" y="5672845"/>
            <a:ext cx="82089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Рекомендации для родителей: </a:t>
            </a:r>
            <a:r>
              <a:rPr lang="ru-RU" sz="2000" dirty="0" smtClean="0"/>
              <a:t>Возьмите в каждую руку султанчики </a:t>
            </a:r>
            <a:r>
              <a:rPr lang="ru-RU" sz="2000" dirty="0"/>
              <a:t>или снежинками </a:t>
            </a:r>
            <a:r>
              <a:rPr lang="ru-RU" sz="2000" dirty="0" smtClean="0"/>
              <a:t>и выполняйте плавные движения в соответствии с музыкой</a:t>
            </a:r>
            <a:endParaRPr lang="ru-RU" sz="2000" dirty="0"/>
          </a:p>
          <a:p>
            <a:r>
              <a:rPr lang="ru-RU" dirty="0"/>
              <a:t> </a:t>
            </a:r>
            <a:endParaRPr lang="ru-RU" dirty="0"/>
          </a:p>
        </p:txBody>
      </p:sp>
      <p:pic>
        <p:nvPicPr>
          <p:cNvPr id="4" name="3. Танец Белые снежин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7132" y="2565168"/>
            <a:ext cx="609600" cy="609600"/>
          </a:xfrm>
          <a:prstGeom prst="rect">
            <a:avLst/>
          </a:prstGeom>
        </p:spPr>
      </p:pic>
      <p:pic>
        <p:nvPicPr>
          <p:cNvPr id="6148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44" y="572774"/>
            <a:ext cx="3920427" cy="39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5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3" y="-98621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Пойте вместе с нами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679" y="7969"/>
            <a:ext cx="2339752" cy="32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383" y="858177"/>
            <a:ext cx="643445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u="sng" dirty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Новогодний </a:t>
            </a:r>
            <a:r>
              <a:rPr lang="ru-RU" sz="2400" b="1" u="sng" dirty="0" smtClean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хоровод</a:t>
            </a:r>
            <a:r>
              <a:rPr lang="ru-RU" sz="24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 «</a:t>
            </a:r>
            <a:r>
              <a:rPr lang="ru-RU" sz="2400" b="1" u="sng" dirty="0" smtClean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Еловые лапки» </a:t>
            </a:r>
          </a:p>
          <a:p>
            <a:pPr algn="ctr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1. 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Снова праздник новогодний - красота, красота!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Детям весело сегодня - да, да, да, да, да, да!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Припев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Улыбнись! Поклонись!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Покружись, покружись, покружись! 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 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2 раза.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Ах, какой красивой лапкой - красота, красота!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Машет елочка ребяткам - да, да, да, да, да, да!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Припев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Улыбнись! Поклонись!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Покружись, покружись, покружись! 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 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2 раза.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3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. Мы для лапок для еловых - красота, красота!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Припасли игрушек новых - да, да, да, да, да, да!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Припев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: Улыбнись! Поклонись!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Покружись, покружись, покружись! 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 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2 раза.</a:t>
            </a:r>
            <a:endParaRPr lang="ru-RU" sz="2000" dirty="0">
              <a:solidFill>
                <a:srgbClr val="002060"/>
              </a:solidFill>
              <a:effectLst/>
              <a:latin typeface="Bahnschrift" panose="020B0502040204020203" pitchFamily="34" charset="0"/>
            </a:endParaRPr>
          </a:p>
        </p:txBody>
      </p:sp>
      <p:pic>
        <p:nvPicPr>
          <p:cNvPr id="19" name="2. Еловые ЛАП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224" y="2012585"/>
            <a:ext cx="609600" cy="609600"/>
          </a:xfrm>
          <a:prstGeom prst="rect">
            <a:avLst/>
          </a:prstGeom>
        </p:spPr>
      </p:pic>
      <p:pic>
        <p:nvPicPr>
          <p:cNvPr id="20" name="Рисунок 3" descr="elka18.gi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72" y="3531975"/>
            <a:ext cx="2087263" cy="33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1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89" y="-20326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679" y="7969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1782" y="236916"/>
            <a:ext cx="6036402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u="sng" dirty="0" smtClean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Песня </a:t>
            </a:r>
            <a:r>
              <a:rPr lang="ru-RU" sz="2800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«</a:t>
            </a:r>
            <a:r>
              <a:rPr lang="ru-RU" sz="2800" b="1" u="sng" dirty="0" smtClean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Колокольчики для ёлочки» </a:t>
            </a: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1.Ах, какая ёлочка,</a:t>
            </a:r>
          </a:p>
          <a:p>
            <a:r>
              <a:rPr lang="ru-RU" dirty="0">
                <a:latin typeface="Bahnschrift" panose="020B0502040204020203" pitchFamily="34" charset="0"/>
              </a:rPr>
              <a:t>Огоньки горят!</a:t>
            </a:r>
          </a:p>
          <a:p>
            <a:r>
              <a:rPr lang="ru-RU" dirty="0">
                <a:latin typeface="Bahnschrift" panose="020B0502040204020203" pitchFamily="34" charset="0"/>
              </a:rPr>
              <a:t>Слышишь колокольчики</a:t>
            </a:r>
          </a:p>
          <a:p>
            <a:r>
              <a:rPr lang="ru-RU" dirty="0">
                <a:latin typeface="Bahnschrift" panose="020B0502040204020203" pitchFamily="34" charset="0"/>
              </a:rPr>
              <a:t>Весело звенят.</a:t>
            </a:r>
          </a:p>
          <a:p>
            <a:r>
              <a:rPr lang="ru-RU" dirty="0">
                <a:latin typeface="Bahnschrift" panose="020B0502040204020203" pitchFamily="34" charset="0"/>
              </a:rPr>
              <a:t> </a:t>
            </a:r>
          </a:p>
          <a:p>
            <a:r>
              <a:rPr lang="ru-RU" b="1" dirty="0">
                <a:latin typeface="Bahnschrift" panose="020B0502040204020203" pitchFamily="34" charset="0"/>
              </a:rPr>
              <a:t>Припев</a:t>
            </a:r>
            <a:r>
              <a:rPr lang="ru-RU" dirty="0">
                <a:latin typeface="Bahnschrift" panose="020B0502040204020203" pitchFamily="34" charset="0"/>
              </a:rPr>
              <a:t>: Колокольчики звенят,</a:t>
            </a:r>
          </a:p>
          <a:p>
            <a:r>
              <a:rPr lang="ru-RU" dirty="0">
                <a:latin typeface="Bahnschrift" panose="020B0502040204020203" pitchFamily="34" charset="0"/>
              </a:rPr>
              <a:t>Колокольчики звенят.</a:t>
            </a:r>
          </a:p>
          <a:p>
            <a:r>
              <a:rPr lang="ru-RU" dirty="0">
                <a:latin typeface="Bahnschrift" panose="020B0502040204020203" pitchFamily="34" charset="0"/>
              </a:rPr>
              <a:t>Это значит Дед Мороз,</a:t>
            </a:r>
          </a:p>
          <a:p>
            <a:r>
              <a:rPr lang="ru-RU" dirty="0">
                <a:latin typeface="Bahnschrift" panose="020B0502040204020203" pitchFamily="34" charset="0"/>
              </a:rPr>
              <a:t>Едет в детский сад!</a:t>
            </a:r>
          </a:p>
          <a:p>
            <a:r>
              <a:rPr lang="ru-RU" dirty="0">
                <a:latin typeface="Bahnschrift" panose="020B0502040204020203" pitchFamily="34" charset="0"/>
              </a:rPr>
              <a:t> </a:t>
            </a:r>
          </a:p>
          <a:p>
            <a:r>
              <a:rPr lang="ru-RU" dirty="0">
                <a:latin typeface="Bahnschrift" panose="020B0502040204020203" pitchFamily="34" charset="0"/>
              </a:rPr>
              <a:t>2. Здравствуй, здравствуй, ёлочка</a:t>
            </a:r>
          </a:p>
          <a:p>
            <a:r>
              <a:rPr lang="ru-RU" dirty="0">
                <a:latin typeface="Bahnschrift" panose="020B0502040204020203" pitchFamily="34" charset="0"/>
              </a:rPr>
              <a:t>Мы к тебе пришли.</a:t>
            </a:r>
          </a:p>
          <a:p>
            <a:r>
              <a:rPr lang="ru-RU" dirty="0">
                <a:latin typeface="Bahnschrift" panose="020B0502040204020203" pitchFamily="34" charset="0"/>
              </a:rPr>
              <a:t>Эти колокольчики</a:t>
            </a:r>
          </a:p>
          <a:p>
            <a:r>
              <a:rPr lang="ru-RU" dirty="0">
                <a:latin typeface="Bahnschrift" panose="020B0502040204020203" pitchFamily="34" charset="0"/>
              </a:rPr>
              <a:t>В подарок </a:t>
            </a:r>
            <a:r>
              <a:rPr lang="ru-RU" dirty="0" smtClean="0">
                <a:latin typeface="Bahnschrift" panose="020B0502040204020203" pitchFamily="34" charset="0"/>
              </a:rPr>
              <a:t>принесли.   </a:t>
            </a:r>
            <a:r>
              <a:rPr lang="ru-RU" b="1" u="sng" dirty="0" smtClean="0">
                <a:latin typeface="Bahnschrift" panose="020B0502040204020203" pitchFamily="34" charset="0"/>
              </a:rPr>
              <a:t>Припев</a:t>
            </a:r>
            <a:r>
              <a:rPr lang="ru-RU" b="1" u="sng" dirty="0">
                <a:latin typeface="Bahnschrift" panose="020B0502040204020203" pitchFamily="34" charset="0"/>
              </a:rPr>
              <a:t>: </a:t>
            </a:r>
            <a:endParaRPr lang="ru-RU" dirty="0">
              <a:latin typeface="Bahnschrift" panose="020B0502040204020203" pitchFamily="34" charset="0"/>
            </a:endParaRP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3. Будут колокольчики</a:t>
            </a:r>
          </a:p>
          <a:p>
            <a:r>
              <a:rPr lang="ru-RU" dirty="0">
                <a:latin typeface="Bahnschrift" panose="020B0502040204020203" pitchFamily="34" charset="0"/>
              </a:rPr>
              <a:t>На ветвях висеть,</a:t>
            </a:r>
          </a:p>
          <a:p>
            <a:r>
              <a:rPr lang="ru-RU" dirty="0">
                <a:latin typeface="Bahnschrift" panose="020B0502040204020203" pitchFamily="34" charset="0"/>
              </a:rPr>
              <a:t>Будет наша ёлочка</a:t>
            </a:r>
          </a:p>
          <a:p>
            <a:r>
              <a:rPr lang="ru-RU" dirty="0">
                <a:latin typeface="Bahnschrift" panose="020B0502040204020203" pitchFamily="34" charset="0"/>
              </a:rPr>
              <a:t>Весело звенеть</a:t>
            </a:r>
            <a:r>
              <a:rPr lang="ru-RU" dirty="0" smtClean="0">
                <a:latin typeface="Bahnschrift" panose="020B0502040204020203" pitchFamily="34" charset="0"/>
              </a:rPr>
              <a:t>!</a:t>
            </a:r>
          </a:p>
          <a:p>
            <a:r>
              <a:rPr lang="ru-RU" b="1" u="sng" dirty="0">
                <a:latin typeface="Bahnschrift" panose="020B0502040204020203" pitchFamily="34" charset="0"/>
              </a:rPr>
              <a:t>Припев: </a:t>
            </a:r>
            <a:endParaRPr lang="ru-RU" dirty="0">
              <a:latin typeface="Bahnschrift" panose="020B0502040204020203" pitchFamily="34" charset="0"/>
            </a:endParaRPr>
          </a:p>
          <a:p>
            <a:endParaRPr lang="ru-RU" sz="1600" dirty="0">
              <a:latin typeface="Bahnschrift" panose="020B0502040204020203" pitchFamily="34" charset="0"/>
            </a:endParaRPr>
          </a:p>
          <a:p>
            <a:pPr algn="ctr">
              <a:spcAft>
                <a:spcPts val="0"/>
              </a:spcAft>
            </a:pPr>
            <a:endParaRPr lang="ru-RU" sz="2400" b="1" u="sng" dirty="0" smtClean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kolokolchiki_dlya_elki_v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6915" y="2012585"/>
            <a:ext cx="609600" cy="609600"/>
          </a:xfrm>
          <a:prstGeom prst="rect">
            <a:avLst/>
          </a:prstGeom>
        </p:spPr>
      </p:pic>
      <p:pic>
        <p:nvPicPr>
          <p:cNvPr id="11" name="Picture 2" descr="Красивые картинки с Новым годом Новый год 2019 открытки и картинки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30235"/>
            <a:ext cx="2274719" cy="280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3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079" y="0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336" y="332656"/>
            <a:ext cx="4572000" cy="54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ПЕСНЯ – ТАНЕЦ «Дед  МОРОЗ»</a:t>
            </a:r>
            <a:endParaRPr lang="ru-RU" sz="2000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 </a:t>
            </a:r>
            <a:endParaRPr lang="ru-RU" b="1" dirty="0">
              <a:solidFill>
                <a:srgbClr val="002060"/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Шел Мороз-проказник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детский сад на праздник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сугробам снежным,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полям безбрежным.</a:t>
            </a:r>
            <a:endParaRPr lang="ru-RU" sz="1400" b="1" dirty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Хлоп, хлоп, хлопаем,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Хлопаем в ладоши!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Топ, топ, топаем,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Заплясали ножки!</a:t>
            </a:r>
            <a:endParaRPr lang="ru-RU" sz="1400" b="1" dirty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Мы его встречаем,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Чаем угощаем.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Отдышись с дороги,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Отморозил ноги!</a:t>
            </a:r>
            <a:endParaRPr lang="ru-RU" sz="1400" b="1" dirty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</a:t>
            </a:r>
            <a:r>
              <a:rPr lang="ru-RU" b="1" u="sng" dirty="0" smtClean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dirty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www.playcast.ru/uploads/2016/12/21/2098229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8282" r="11159" b="621"/>
          <a:stretch>
            <a:fillRect/>
          </a:stretch>
        </p:blipFill>
        <p:spPr bwMode="auto">
          <a:xfrm>
            <a:off x="4432001" y="847558"/>
            <a:ext cx="3807602" cy="586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3" y="-98621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Танец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На полянке зайки танцевали»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079" y="0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4 зайчики длин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0" y="2030982"/>
            <a:ext cx="609600" cy="609600"/>
          </a:xfrm>
          <a:prstGeom prst="rect">
            <a:avLst/>
          </a:prstGeom>
        </p:spPr>
      </p:pic>
      <p:pic>
        <p:nvPicPr>
          <p:cNvPr id="11" name="Picture 14" descr="Blog - Kartaskido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72" y="2902583"/>
            <a:ext cx="1853125" cy="193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Blog - Kartaskido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453" y="3506449"/>
            <a:ext cx="1853125" cy="193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Blog - Kartaskido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475" y="2877638"/>
            <a:ext cx="1853125" cy="193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162" y="5797202"/>
            <a:ext cx="788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Рекомендации для родителей: </a:t>
            </a:r>
            <a:r>
              <a:rPr lang="ru-RU" sz="2000" dirty="0" smtClean="0"/>
              <a:t>Выполняйте танцевальные  движения</a:t>
            </a:r>
          </a:p>
          <a:p>
            <a:r>
              <a:rPr lang="ru-RU" sz="2000" dirty="0" smtClean="0"/>
              <a:t> по тексту песни.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42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90" y="9374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– танец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«Паровозик»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079" y="0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732" y="5908114"/>
            <a:ext cx="6959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Рекомендации для родителей: </a:t>
            </a:r>
            <a:r>
              <a:rPr lang="ru-RU" sz="2000" dirty="0" smtClean="0"/>
              <a:t>Танцуйте вместе с ребёнком,</a:t>
            </a:r>
          </a:p>
          <a:p>
            <a:r>
              <a:rPr lang="ru-RU" sz="2000" dirty="0" smtClean="0"/>
              <a:t>  изображая характерные движения по тексту песни.</a:t>
            </a:r>
            <a:endParaRPr lang="ru-RU" sz="2000" dirty="0"/>
          </a:p>
        </p:txBody>
      </p:sp>
      <p:pic>
        <p:nvPicPr>
          <p:cNvPr id="4" name="7. Муз.игра - Парово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1097120"/>
            <a:ext cx="609600" cy="609600"/>
          </a:xfrm>
          <a:prstGeom prst="rect">
            <a:avLst/>
          </a:prstGeom>
        </p:spPr>
      </p:pic>
      <p:pic>
        <p:nvPicPr>
          <p:cNvPr id="1028" name="Picture 4" descr="Новогодний паровозик Чух чух Таки таки С Новым 2018 Годом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36798"/>
            <a:ext cx="7128792" cy="339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ля презентации новогодний фон - Надежда Павловна Федорч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" y="-23549"/>
            <a:ext cx="914382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971" y="3717032"/>
            <a:ext cx="8524183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Новогодний шарик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себе выбирайте,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дедушку Мороза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снова удивляйте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 descr="Клипарт Новогодние Шары на прозрачном фоне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17125"/>
            <a:ext cx="2214915" cy="20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5777" y="1450224"/>
            <a:ext cx="1579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action="ppaction://hlinksldjump"/>
              </a:rPr>
              <a:t>загадки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http://www.lenagold.ru/fon/clipart/k/kol/kolokol123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5085184"/>
            <a:ext cx="338437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7" y="-39014"/>
            <a:ext cx="9170934" cy="689550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липарт Елки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44" y="200024"/>
            <a:ext cx="5535529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3852" y="1061878"/>
            <a:ext cx="3166957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1. Ёлка в праздник Новый год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   Взрослых и детей зовет.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   Приглашает весь народ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   В новогодний …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139008" y="100345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х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64884" y="1433443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64590" y="1814443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р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702821" y="2123759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928383" y="2332479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в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84712" y="2457175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36504" y="2444824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д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71600" y="3753072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С</a:t>
            </a:r>
          </a:p>
        </p:txBody>
      </p:sp>
      <p:sp>
        <p:nvSpPr>
          <p:cNvPr id="16" name="Овал 15"/>
          <p:cNvSpPr/>
          <p:nvPr/>
        </p:nvSpPr>
        <p:spPr>
          <a:xfrm>
            <a:off x="4070379" y="3462987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а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00509" y="3462987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к</a:t>
            </a:r>
          </a:p>
        </p:txBody>
      </p:sp>
      <p:sp>
        <p:nvSpPr>
          <p:cNvPr id="18" name="Овал 17"/>
          <p:cNvSpPr/>
          <p:nvPr/>
        </p:nvSpPr>
        <p:spPr>
          <a:xfrm>
            <a:off x="3170837" y="3295872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р</a:t>
            </a:r>
          </a:p>
        </p:txBody>
      </p:sp>
      <p:sp>
        <p:nvSpPr>
          <p:cNvPr id="19" name="Овал 18"/>
          <p:cNvSpPr/>
          <p:nvPr/>
        </p:nvSpPr>
        <p:spPr>
          <a:xfrm>
            <a:off x="2774798" y="3518048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у</a:t>
            </a:r>
          </a:p>
        </p:txBody>
      </p:sp>
      <p:sp>
        <p:nvSpPr>
          <p:cNvPr id="20" name="Овал 19"/>
          <p:cNvSpPr/>
          <p:nvPr/>
        </p:nvSpPr>
        <p:spPr>
          <a:xfrm>
            <a:off x="2367608" y="3664024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г</a:t>
            </a:r>
          </a:p>
        </p:txBody>
      </p:sp>
      <p:sp>
        <p:nvSpPr>
          <p:cNvPr id="21" name="Овал 20"/>
          <p:cNvSpPr/>
          <p:nvPr/>
        </p:nvSpPr>
        <p:spPr>
          <a:xfrm>
            <a:off x="1873917" y="3619400"/>
            <a:ext cx="457200" cy="5018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е</a:t>
            </a:r>
          </a:p>
        </p:txBody>
      </p:sp>
      <p:sp>
        <p:nvSpPr>
          <p:cNvPr id="22" name="Овал 21"/>
          <p:cNvSpPr/>
          <p:nvPr/>
        </p:nvSpPr>
        <p:spPr>
          <a:xfrm>
            <a:off x="1383599" y="3641712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н</a:t>
            </a:r>
          </a:p>
        </p:txBody>
      </p:sp>
      <p:sp>
        <p:nvSpPr>
          <p:cNvPr id="23" name="Овал 22"/>
          <p:cNvSpPr/>
          <p:nvPr/>
        </p:nvSpPr>
        <p:spPr>
          <a:xfrm>
            <a:off x="3818962" y="4469987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к</a:t>
            </a:r>
          </a:p>
        </p:txBody>
      </p:sp>
      <p:sp>
        <p:nvSpPr>
          <p:cNvPr id="24" name="Овал 23"/>
          <p:cNvSpPr/>
          <p:nvPr/>
        </p:nvSpPr>
        <p:spPr>
          <a:xfrm>
            <a:off x="3352466" y="4523896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ш</a:t>
            </a:r>
          </a:p>
        </p:txBody>
      </p:sp>
      <p:sp>
        <p:nvSpPr>
          <p:cNvPr id="25" name="Овал 24"/>
          <p:cNvSpPr/>
          <p:nvPr/>
        </p:nvSpPr>
        <p:spPr>
          <a:xfrm>
            <a:off x="2847509" y="4611948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у</a:t>
            </a:r>
          </a:p>
        </p:txBody>
      </p:sp>
      <p:sp>
        <p:nvSpPr>
          <p:cNvPr id="26" name="Овал 25"/>
          <p:cNvSpPr/>
          <p:nvPr/>
        </p:nvSpPr>
        <p:spPr>
          <a:xfrm>
            <a:off x="2316079" y="4773664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п</a:t>
            </a:r>
          </a:p>
        </p:txBody>
      </p:sp>
      <p:sp>
        <p:nvSpPr>
          <p:cNvPr id="27" name="Овал 26"/>
          <p:cNvSpPr/>
          <p:nvPr/>
        </p:nvSpPr>
        <p:spPr>
          <a:xfrm>
            <a:off x="4193704" y="4259150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а</a:t>
            </a:r>
          </a:p>
        </p:txBody>
      </p:sp>
      <p:sp>
        <p:nvSpPr>
          <p:cNvPr id="28" name="Овал 27"/>
          <p:cNvSpPr/>
          <p:nvPr/>
        </p:nvSpPr>
        <p:spPr>
          <a:xfrm>
            <a:off x="1858879" y="4517742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о</a:t>
            </a:r>
          </a:p>
        </p:txBody>
      </p:sp>
      <p:sp>
        <p:nvSpPr>
          <p:cNvPr id="29" name="Овал 28"/>
          <p:cNvSpPr/>
          <p:nvPr/>
        </p:nvSpPr>
        <p:spPr>
          <a:xfrm>
            <a:off x="1383599" y="4241387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л</a:t>
            </a:r>
          </a:p>
        </p:txBody>
      </p:sp>
      <p:sp>
        <p:nvSpPr>
          <p:cNvPr id="30" name="Овал 29"/>
          <p:cNvSpPr/>
          <p:nvPr/>
        </p:nvSpPr>
        <p:spPr>
          <a:xfrm>
            <a:off x="840232" y="4168709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х</a:t>
            </a:r>
          </a:p>
        </p:txBody>
      </p:sp>
      <p:sp>
        <p:nvSpPr>
          <p:cNvPr id="31" name="Овал 30"/>
          <p:cNvSpPr/>
          <p:nvPr/>
        </p:nvSpPr>
        <p:spPr>
          <a:xfrm>
            <a:off x="2904897" y="5801664"/>
            <a:ext cx="4572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к</a:t>
            </a:r>
          </a:p>
        </p:txBody>
      </p:sp>
      <p:sp>
        <p:nvSpPr>
          <p:cNvPr id="32" name="Овал 31"/>
          <p:cNvSpPr/>
          <p:nvPr/>
        </p:nvSpPr>
        <p:spPr>
          <a:xfrm>
            <a:off x="2451920" y="5616083"/>
            <a:ext cx="4572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о</a:t>
            </a:r>
          </a:p>
        </p:txBody>
      </p:sp>
      <p:sp>
        <p:nvSpPr>
          <p:cNvPr id="33" name="Овал 32"/>
          <p:cNvSpPr/>
          <p:nvPr/>
        </p:nvSpPr>
        <p:spPr>
          <a:xfrm>
            <a:off x="1986176" y="5566702"/>
            <a:ext cx="4572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ш</a:t>
            </a:r>
          </a:p>
        </p:txBody>
      </p:sp>
      <p:sp>
        <p:nvSpPr>
          <p:cNvPr id="34" name="Овал 33"/>
          <p:cNvSpPr/>
          <p:nvPr/>
        </p:nvSpPr>
        <p:spPr>
          <a:xfrm>
            <a:off x="1483878" y="5530937"/>
            <a:ext cx="436753" cy="47444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е</a:t>
            </a:r>
          </a:p>
        </p:txBody>
      </p:sp>
      <p:sp>
        <p:nvSpPr>
          <p:cNvPr id="35" name="Овал 34"/>
          <p:cNvSpPr/>
          <p:nvPr/>
        </p:nvSpPr>
        <p:spPr>
          <a:xfrm>
            <a:off x="985807" y="5390456"/>
            <a:ext cx="4572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5382" y="7647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903" y="329368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377138" y="4181799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49" name="TextBox 2048"/>
          <p:cNvSpPr txBox="1"/>
          <p:nvPr/>
        </p:nvSpPr>
        <p:spPr>
          <a:xfrm>
            <a:off x="739738" y="5105705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3" y="2262658"/>
            <a:ext cx="3739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2. Дед Мороз пришёл к нам в гости</a:t>
            </a:r>
          </a:p>
          <a:p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   С хрупкой белоснежной гостьей.</a:t>
            </a:r>
          </a:p>
          <a:p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   Он назвал её дочуркой,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   Эта девочка - …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8752" y="3482762"/>
            <a:ext cx="342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3. Всюду в этот праздник грохот,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   Взрыв, за ним весёлый хохот!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   Очень шумная игрушка –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   Новогодняя …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051" name="TextBox 2050"/>
          <p:cNvSpPr txBox="1"/>
          <p:nvPr/>
        </p:nvSpPr>
        <p:spPr>
          <a:xfrm>
            <a:off x="5305349" y="4829935"/>
            <a:ext cx="3267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4. Дед Мороз стоит у ёлки,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Пряча в бороду  смешок.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Не томи нас слишком долго,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Развяжи скорей …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53" name="Стрелка влево 2052">
            <a:hlinkClick r:id="rId4" action="ppaction://hlinksldjump"/>
          </p:cNvPr>
          <p:cNvSpPr/>
          <p:nvPr/>
        </p:nvSpPr>
        <p:spPr>
          <a:xfrm>
            <a:off x="7825816" y="5989782"/>
            <a:ext cx="978408" cy="484632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20738" y="46215"/>
            <a:ext cx="3252109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       Отгадай загадки,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на бусах посмотри отгадки,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нажав клавишу </a:t>
            </a:r>
            <a:r>
              <a:rPr lang="en-US" sz="2000" b="1" dirty="0" smtClean="0">
                <a:solidFill>
                  <a:srgbClr val="0070C0"/>
                </a:solidFill>
              </a:rPr>
              <a:t>enter.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334</Words>
  <Application>Microsoft Office PowerPoint</Application>
  <PresentationFormat>Экран (4:3)</PresentationFormat>
  <Paragraphs>127</Paragraphs>
  <Slides>10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Bahnschrift</vt:lpstr>
      <vt:lpstr>Bahnschrift Light</vt:lpstr>
      <vt:lpstr>Calibri</vt:lpstr>
      <vt:lpstr>Times New Roman</vt:lpstr>
      <vt:lpstr>Тема Office</vt:lpstr>
      <vt:lpstr>   Дистанционное  музыкальное занятие  средняя группа  Скоро, скоро Новый Год! (2 неделя - Декабрь) </vt:lpstr>
      <vt:lpstr>Восприятие музыки</vt:lpstr>
      <vt:lpstr>Пойте вместе с нами</vt:lpstr>
      <vt:lpstr>Презентация PowerPoint</vt:lpstr>
      <vt:lpstr>Презентация PowerPoint</vt:lpstr>
      <vt:lpstr>Танец  « На полянке зайки танцевали»</vt:lpstr>
      <vt:lpstr>Игра – танец  «Паровозик»</vt:lpstr>
      <vt:lpstr>Новогодний шарик  себе выбирайте,  дедушку Мороза  снова удивляйте </vt:lpstr>
      <vt:lpstr>Презентация PowerPoint</vt:lpstr>
      <vt:lpstr>Используемые ресурсы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Пользователь Windows</cp:lastModifiedBy>
  <cp:revision>62</cp:revision>
  <dcterms:created xsi:type="dcterms:W3CDTF">2015-01-11T20:41:03Z</dcterms:created>
  <dcterms:modified xsi:type="dcterms:W3CDTF">2020-12-10T18:35:03Z</dcterms:modified>
</cp:coreProperties>
</file>