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986" y="141014"/>
            <a:ext cx="7772400" cy="631232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занятие №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недели «Осенние напевы»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Башкирцева Н.О.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✓ Осенние листья #26 скачать клипарт бесплатно - Clipart-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56" y="3331257"/>
            <a:ext cx="2441059" cy="24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0253"/>
            <a:ext cx="9144000" cy="177941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произведение: «Полька» М.И. Глинка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 родителей: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Прослушайте музыкальное произведение, познакомьтесь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жанром музыки Танец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Picture 2" descr="Чешский народный танец Как называется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3258"/>
            <a:ext cx="3528392" cy="431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детская полька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23873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«Апельсин»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Мы 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делили апельсин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(дети разламывают воображаемый апельсин на дольки)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Много нас, (показывают 10 пальцев)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А он один. (показывают 1 палец)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Эта долька – для ежа.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Эта долька – для стрижа.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Эта долька – для утят.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Эта долька – для котят.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Эта долька – для бобра. </a:t>
            </a:r>
            <a:endParaRPr lang="ru-RU" sz="2000" b="1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(</a:t>
            </a:r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загибают по одному пальчику на каждую строчку)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А для волка – кожура. (бросательные движения правой рукой)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Он сердит на нас – беда! (сжимают кулаки и прижимают их к груди)</a:t>
            </a:r>
          </a:p>
          <a:p>
            <a:r>
              <a:rPr lang="ru-RU" sz="2000" b="1" dirty="0">
                <a:solidFill>
                  <a:srgbClr val="111111"/>
                </a:solidFill>
                <a:latin typeface="Arial" panose="020B0604020202020204" pitchFamily="34" charset="0"/>
              </a:rPr>
              <a:t>Разбегайтесь – кто куда! («бегут» пальцами по столу)</a:t>
            </a:r>
            <a:endParaRPr lang="ru-RU" sz="2000" b="1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12" y="355737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подпевание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Песня </a:t>
            </a:r>
            <a:r>
              <a:rPr lang="ru-RU" sz="2700" b="1" i="1" dirty="0" smtClean="0">
                <a:solidFill>
                  <a:srgbClr val="7030A0"/>
                </a:solidFill>
              </a:rPr>
              <a:t> «Огородная - хороводная» муз. </a:t>
            </a:r>
            <a:r>
              <a:rPr lang="ru-RU" sz="2700" b="1" i="1" dirty="0" err="1" smtClean="0">
                <a:solidFill>
                  <a:srgbClr val="7030A0"/>
                </a:solidFill>
              </a:rPr>
              <a:t>Б.Можжевелова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екомендации для родителей: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Предложите ребёнку рассмотреть картинку. Спросите какие овощи лежат в корзинке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Премиум векторы | Набор овощей в корзи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53" y="3573763"/>
            <a:ext cx="3174229" cy="31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167" y="2292367"/>
            <a:ext cx="3433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latin typeface="Arial" panose="020B0604020202020204" pitchFamily="34" charset="0"/>
              </a:rPr>
              <a:t>1. Есть у нас огород,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Там своя морковь растет!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Вот такой ширины,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Вот такой вышины</a:t>
            </a:r>
            <a:r>
              <a:rPr lang="ru-RU" sz="1600" b="1" dirty="0" smtClean="0">
                <a:latin typeface="Arial" panose="020B0604020202020204" pitchFamily="34" charset="0"/>
              </a:rPr>
              <a:t>!</a:t>
            </a:r>
          </a:p>
          <a:p>
            <a:pPr fontAlgn="base"/>
            <a:r>
              <a:rPr lang="ru-RU" sz="1600" b="1" dirty="0" smtClean="0">
                <a:latin typeface="Arial" panose="020B0604020202020204" pitchFamily="34" charset="0"/>
              </a:rPr>
              <a:t>2</a:t>
            </a:r>
            <a:r>
              <a:rPr lang="ru-RU" sz="1600" b="1" dirty="0">
                <a:latin typeface="Arial" panose="020B0604020202020204" pitchFamily="34" charset="0"/>
              </a:rPr>
              <a:t>. Ты, морковь, сюда спеши,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Ты немного попляши!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А потом не зевай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И в корзину полезай</a:t>
            </a:r>
            <a:r>
              <a:rPr lang="ru-RU" sz="1600" b="1" dirty="0" smtClean="0">
                <a:latin typeface="Arial" panose="020B0604020202020204" pitchFamily="34" charset="0"/>
              </a:rPr>
              <a:t>!</a:t>
            </a:r>
          </a:p>
          <a:p>
            <a:pPr fontAlgn="base"/>
            <a:r>
              <a:rPr lang="ru-RU" sz="1600" b="1" dirty="0" smtClean="0">
                <a:latin typeface="Arial" panose="020B0604020202020204" pitchFamily="34" charset="0"/>
              </a:rPr>
              <a:t>3</a:t>
            </a:r>
            <a:r>
              <a:rPr lang="ru-RU" sz="1600" b="1" dirty="0">
                <a:latin typeface="Arial" panose="020B0604020202020204" pitchFamily="34" charset="0"/>
              </a:rPr>
              <a:t>. Есть у нас огород,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Там зеленый лук растет!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Вот такой ширины,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Вот такой вышины</a:t>
            </a:r>
            <a:r>
              <a:rPr lang="ru-RU" sz="1600" b="1" dirty="0" smtClean="0">
                <a:latin typeface="Arial" panose="020B0604020202020204" pitchFamily="34" charset="0"/>
              </a:rPr>
              <a:t>!</a:t>
            </a:r>
          </a:p>
          <a:p>
            <a:pPr fontAlgn="base"/>
            <a:r>
              <a:rPr lang="ru-RU" sz="1600" b="1" dirty="0" smtClean="0">
                <a:latin typeface="Arial" panose="020B0604020202020204" pitchFamily="34" charset="0"/>
              </a:rPr>
              <a:t>4</a:t>
            </a:r>
            <a:r>
              <a:rPr lang="ru-RU" sz="1600" b="1" dirty="0">
                <a:latin typeface="Arial" panose="020B0604020202020204" pitchFamily="34" charset="0"/>
              </a:rPr>
              <a:t>. Ты, лучок, сюда спеши,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Ты немного попляши!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А потом не зевай</a:t>
            </a:r>
            <a:br>
              <a:rPr lang="ru-RU" sz="1600" b="1" dirty="0">
                <a:latin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</a:rPr>
              <a:t>И в корзину полезай!</a:t>
            </a:r>
            <a:endParaRPr lang="ru-RU" sz="1600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8" name="20 Дорожка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6368" y="23031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25"/>
            <a:ext cx="6624736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«Танец осенних листочков»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муз. А. Филиппенко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080647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ребёнку  потанцевать с осенним листочком, можно вырезать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желанию 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цветного картона или цветной бумаги.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Почему листья осенью желтею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0" y="3093026"/>
            <a:ext cx="4436490" cy="24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5 Дорожка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4287" y="15162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874"/>
            <a:ext cx="5220072" cy="18199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832831"/>
            <a:ext cx="68767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для родителей: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с ребёнком, чем вы занимались на занятии.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чём пели песню?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какому жанру музыки относится «Полька» М.И. Глинка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понравилось делать больше всего?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(петь, танцевать, слушать музыку,  играть с пальчиками)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9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93</Words>
  <Application>Microsoft Office PowerPoint</Application>
  <PresentationFormat>Экран (4:3)</PresentationFormat>
  <Paragraphs>36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   МБДОУ детский сад «Оленёнок»  Дистанционное  музыкальное занятие № 2   Средняя группа Тема недели «Осенние напевы»                                                                                     Музыкальный руководитель:                                                      Башкирцева Н.О. </vt:lpstr>
      <vt:lpstr>  Восприятие музыки (слушание)   Музыкальное произведение: «Полька» М.И. Глинка  Рекомендации для  родителей: Прослушайте музыкальное произведение, познакомьтесь с жанром музыки Танец  </vt:lpstr>
      <vt:lpstr>Пальчиковая гимнастика «Апельсин»  </vt:lpstr>
      <vt:lpstr>Пение (подпевание) Песня  «Огородная - хороводная» муз. Б.Можжевелова  Рекомендации для родителей:  Предложите ребёнку рассмотреть картинку. Спросите какие овощи лежат в корзинке </vt:lpstr>
      <vt:lpstr>«Танец осенних листочков» муз. А. Филиппенко</vt:lpstr>
      <vt:lpstr>Рефлексия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40</cp:revision>
  <dcterms:created xsi:type="dcterms:W3CDTF">2020-04-24T02:44:06Z</dcterms:created>
  <dcterms:modified xsi:type="dcterms:W3CDTF">2020-10-10T16:54:34Z</dcterms:modified>
</cp:coreProperties>
</file>