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81" y="930592"/>
            <a:ext cx="8638998" cy="275112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МБДОУ детский сад «Оленёнок»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Дистанционное </a:t>
            </a:r>
            <a:br>
              <a:rPr lang="ru-RU" sz="3100" b="1" dirty="0" smtClean="0"/>
            </a:br>
            <a:r>
              <a:rPr lang="ru-RU" sz="3100" b="1" dirty="0" smtClean="0"/>
              <a:t>музыкальное занятие № </a:t>
            </a:r>
            <a:r>
              <a:rPr lang="ru-RU" sz="3100" b="1" dirty="0" smtClean="0"/>
              <a:t>3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Музыкальный руководитель: Башкирцева Н.О.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6" name="Picture 2" descr="Бесплатно векторы | Музыкальные инструменты декоративные ик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73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460851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Выолнить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подготовительное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Стараясь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разворачивать ступни ног, приставлять пятку к пятке, выполнять не большие шаги, легко отрывая от пола.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«Приставной шаг»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Ф.Шуберта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«Контрданс»</a:t>
            </a:r>
            <a:endParaRPr lang="ru-RU" dirty="0"/>
          </a:p>
        </p:txBody>
      </p:sp>
      <p:pic>
        <p:nvPicPr>
          <p:cNvPr id="2052" name="Picture 4" descr="Развивающий детский сад (метро Автозаводская) | Центр образования  &quot;Владимир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6140"/>
            <a:ext cx="4608512" cy="30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No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798" y="2722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-68239"/>
            <a:ext cx="8229600" cy="1358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ритма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палочки»</a:t>
            </a:r>
            <a:endParaRPr lang="ru-RU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476273"/>
            <a:ext cx="5201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Сесть на пол, Дать в руки 2 палочки, сыграть вместе любой ритмический рисунок,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ожно проговаривать стихотворение.</a:t>
            </a:r>
            <a:endParaRPr lang="ru-RU" dirty="0"/>
          </a:p>
        </p:txBody>
      </p:sp>
      <p:pic>
        <p:nvPicPr>
          <p:cNvPr id="3076" name="Picture 4" descr="Игры с палочками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6" y="1500276"/>
            <a:ext cx="6695455" cy="37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2052" y="5373216"/>
            <a:ext cx="865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Побеседовать о весёлом, задорном характере музыки. Рассказать какие народные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инструменты звучат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(домра, балалайка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баян ?).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«Русский наигрыш» Народная мелодия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Track No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594613"/>
            <a:ext cx="609600" cy="609600"/>
          </a:xfrm>
          <a:prstGeom prst="rect">
            <a:avLst/>
          </a:prstGeom>
        </p:spPr>
      </p:pic>
      <p:pic>
        <p:nvPicPr>
          <p:cNvPr id="4110" name="Picture 14" descr="Ансамбль народных инструментов | Детская музыкальная школа №2 имени В.К.  Мержанов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 r="8221" b="6615"/>
          <a:stretch/>
        </p:blipFill>
        <p:spPr bwMode="auto">
          <a:xfrm>
            <a:off x="704789" y="1299248"/>
            <a:ext cx="3926125" cy="40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ck No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266700"/>
            <a:ext cx="609600" cy="609600"/>
          </a:xfrm>
          <a:prstGeom prst="rect">
            <a:avLst/>
          </a:prstGeom>
        </p:spPr>
      </p:pic>
      <p:pic>
        <p:nvPicPr>
          <p:cNvPr id="5122" name="Picture 2" descr="У моей России длинные косички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3623" b="16041"/>
          <a:stretch/>
        </p:blipFill>
        <p:spPr bwMode="auto">
          <a:xfrm>
            <a:off x="395536" y="1628800"/>
            <a:ext cx="796681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мелодия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горе-то калина» Хороводный шаг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445224"/>
            <a:ext cx="51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Водить хоровод, в заключении весело поплясать напомнив движения русских плясовых. (выполнять скользящие хлопки и притопы)</a:t>
            </a:r>
            <a:endParaRPr lang="ru-RU" dirty="0"/>
          </a:p>
        </p:txBody>
      </p:sp>
      <p:pic>
        <p:nvPicPr>
          <p:cNvPr id="3074" name="Picture 2" descr="Проект для старших дошкольников &quot;Хоровод дружб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90005"/>
            <a:ext cx="5544616" cy="35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1644868"/>
            <a:ext cx="6096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666492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132856"/>
            <a:ext cx="58326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какой вид музыкальной деятельности понравился больше  всего?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(петь, танцевать, слушать музыку). Почему?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музыкальные инструменты звучали в народной мелодии «Русский наигрыш»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153</Words>
  <Application>Microsoft Office PowerPoint</Application>
  <PresentationFormat>Экран (4:3)</PresentationFormat>
  <Paragraphs>36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 МБДОУ детский сад «Оленёнок»  Дистанционное  музыкальное занятие № 3  Подготовительная группа        Музыкальный руководитель: Башкирцева Н.О.  </vt:lpstr>
      <vt:lpstr> Рекомендации родителям:  Выолнить подготовительное упражнение.Стараясь не разворачивать ступни ног, приставлять пятку к пятке, выполнять не большие шаги, легко отрывая от пола.  </vt:lpstr>
      <vt:lpstr>Развитие чувства ритма  «Весёлые палочки»</vt:lpstr>
      <vt:lpstr>Презентация PowerPoint</vt:lpstr>
      <vt:lpstr>Пение</vt:lpstr>
      <vt:lpstr> Пляска Русская народная мелодия «На горе-то калина» Хороводный шаг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81</cp:revision>
  <dcterms:created xsi:type="dcterms:W3CDTF">2014-05-28T16:37:28Z</dcterms:created>
  <dcterms:modified xsi:type="dcterms:W3CDTF">2020-10-20T12:29:27Z</dcterms:modified>
</cp:coreProperties>
</file>