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9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0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3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83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00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8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8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8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45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Картинки Листья Композиция цветок Ромашки 3872x259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89" y="0"/>
            <a:ext cx="10040724" cy="6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9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867042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787" y="1690689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№3</a:t>
            </a:r>
            <a:endParaRPr lang="ru-RU" sz="4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Апрель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Средняя группа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«Ёжик»</a:t>
            </a: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62171" y="4899547"/>
            <a:ext cx="4339988" cy="17196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Составила презентацию: </a:t>
            </a:r>
            <a:r>
              <a:rPr lang="ru-RU" sz="2400" b="1" dirty="0" err="1" smtClean="0">
                <a:solidFill>
                  <a:srgbClr val="C00000"/>
                </a:solidFill>
              </a:rPr>
              <a:t>Емелова</a:t>
            </a:r>
            <a:r>
              <a:rPr lang="ru-RU" sz="2400" b="1" dirty="0" smtClean="0">
                <a:solidFill>
                  <a:srgbClr val="C00000"/>
                </a:solidFill>
              </a:rPr>
              <a:t> О.Н.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Музыкальный руководитель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42446"/>
            <a:ext cx="2529123" cy="369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271903"/>
            <a:ext cx="7772400" cy="83944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Слушание музыки</a:t>
            </a:r>
            <a:b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«Ёжик» </a:t>
            </a:r>
            <a:r>
              <a:rPr lang="ru-RU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Д.Кабалевского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06901" y="1254650"/>
            <a:ext cx="8971671" cy="66968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После прослушивания музыки, желающие дети могут походить и попыхтеть как ёжик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ежик кабале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194" y="1924334"/>
            <a:ext cx="8697084" cy="489211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701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5" y="-211015"/>
            <a:ext cx="5231137" cy="5155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259" y="252585"/>
            <a:ext cx="7886700" cy="844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8155" r="13773" b="50141"/>
          <a:stretch/>
        </p:blipFill>
        <p:spPr>
          <a:xfrm>
            <a:off x="351691" y="1097281"/>
            <a:ext cx="5050301" cy="399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7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83756"/>
            <a:ext cx="8822424" cy="6477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 «Ёжик»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Чётко и весело </a:t>
            </a:r>
            <a:r>
              <a:rPr lang="ru-RU" sz="3600" b="1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пропеваем</a:t>
            </a: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текст песенки</a:t>
            </a:r>
            <a:endParaRPr lang="ru-RU" sz="36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ЕЖИК  - Развивающая веселая песенка мультик для детей малышей про животны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820" y="1825625"/>
            <a:ext cx="8945254" cy="50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785" y="322922"/>
            <a:ext cx="7886700" cy="9291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Музицирование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«Веселые ритмы»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79100" y="1252024"/>
            <a:ext cx="3092256" cy="4473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Играть под музыку на бубенцах,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колокольчике, ксилофоне, треугольнике, маракасах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муз.рит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442" y="1593219"/>
            <a:ext cx="6443658" cy="4733870"/>
          </a:xfrm>
        </p:spPr>
      </p:pic>
    </p:spTree>
    <p:extLst>
      <p:ext uri="{BB962C8B-B14F-4D97-AF65-F5344CB8AC3E}">
        <p14:creationId xmlns:p14="http://schemas.microsoft.com/office/powerpoint/2010/main" val="320350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674" y="965628"/>
            <a:ext cx="7886700" cy="7602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Пляска </a:t>
            </a:r>
            <a: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«С ленточками»</a:t>
            </a:r>
            <a:b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Танцевать с ленточками, рисуя в воздухе небо, солнце, травку, лужицы</a:t>
            </a:r>
            <a:endParaRPr lang="ru-RU" sz="3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5" y="2007287"/>
            <a:ext cx="5962650" cy="4371975"/>
          </a:xfrm>
          <a:prstGeom prst="rect">
            <a:avLst/>
          </a:prstGeom>
        </p:spPr>
      </p:pic>
      <p:pic>
        <p:nvPicPr>
          <p:cNvPr id="8" name="Разноцветный-дождь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4574" y="219444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819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018" y="1968843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Успехов, ребята</a:t>
            </a:r>
            <a:r>
              <a:rPr lang="ru-RU" sz="6000" b="1" dirty="0" smtClean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 sz="6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52" y="7072874"/>
            <a:ext cx="7886700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343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</TotalTime>
  <Words>71</Words>
  <Application>Microsoft Office PowerPoint</Application>
  <PresentationFormat>Экран (4:3)</PresentationFormat>
  <Paragraphs>16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Тема Office</vt:lpstr>
      <vt:lpstr>Муниципальное бюджетное дошкольное образовательное учреждение детский сад «Оленёнок», п.Тазовский </vt:lpstr>
      <vt:lpstr>Слушание музыки «Ёжик» Д.Кабалевского</vt:lpstr>
      <vt:lpstr>Пальчиковая гимнастика</vt:lpstr>
      <vt:lpstr>Пение «Ёжик» Чётко и весело пропеваем текст песенки</vt:lpstr>
      <vt:lpstr>Музицирование  «Веселые ритмы»</vt:lpstr>
      <vt:lpstr>Пляска «С ленточками» Танцевать с ленточками, рисуя в воздухе небо, солнце, травку, лужицы</vt:lpstr>
      <vt:lpstr>Успехов, ребята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13</cp:revision>
  <dcterms:created xsi:type="dcterms:W3CDTF">2021-04-30T03:59:03Z</dcterms:created>
  <dcterms:modified xsi:type="dcterms:W3CDTF">2021-04-30T08:55:17Z</dcterms:modified>
</cp:coreProperties>
</file>