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E922"/>
    <a:srgbClr val="B10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86176" autoAdjust="0"/>
  </p:normalViewPr>
  <p:slideViewPr>
    <p:cSldViewPr snapToGrid="0">
      <p:cViewPr varScale="1">
        <p:scale>
          <a:sx n="64" d="100"/>
          <a:sy n="64" d="100"/>
        </p:scale>
        <p:origin x="15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336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368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79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92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47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361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23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79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7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8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4" descr="Изображения Весна | Бесплатные векторы, стоковые фото и PSD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2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3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04" y="607962"/>
            <a:ext cx="2190754" cy="23984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096" y="187326"/>
            <a:ext cx="8754002" cy="8001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    «Оленёнок»,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9253" y="1347190"/>
            <a:ext cx="7407270" cy="4873625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Занятие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№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  <a:endParaRPr lang="ru-RU" sz="40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Апрель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B10F1E"/>
                </a:solidFill>
                <a:latin typeface="Comic Sans MS" panose="030F0702030302020204" pitchFamily="66" charset="0"/>
              </a:rPr>
              <a:t>Подготовительная к школе группа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«Королевский марш львов»</a:t>
            </a:r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77799" y="4665585"/>
            <a:ext cx="3955394" cy="2484620"/>
          </a:xfrm>
        </p:spPr>
        <p:txBody>
          <a:bodyPr>
            <a:norm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Составитель презентации: </a:t>
            </a:r>
          </a:p>
          <a:p>
            <a:pPr algn="r">
              <a:spcBef>
                <a:spcPct val="20000"/>
              </a:spcBef>
              <a:defRPr/>
            </a:pPr>
            <a:r>
              <a:rPr lang="ru-RU" sz="20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Емелова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Ольга Николаевна, </a:t>
            </a:r>
          </a:p>
          <a:p>
            <a:pPr algn="r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музыкальный руководитель</a:t>
            </a:r>
          </a:p>
          <a:p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24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581" y="1199266"/>
            <a:ext cx="7886700" cy="53022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Слушание музыки</a:t>
            </a:r>
            <a:r>
              <a:rPr lang="ru-RU" sz="4800" b="1" dirty="0">
                <a:solidFill>
                  <a:srgbClr val="00B0F0"/>
                </a:solidFill>
                <a:latin typeface="Comic Sans MS" panose="030F0702030302020204" pitchFamily="66" charset="0"/>
              </a:rPr>
              <a:t/>
            </a:r>
            <a:br>
              <a:rPr lang="ru-RU" sz="4800" b="1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«Королевский </a:t>
            </a:r>
            <a:r>
              <a:rPr lang="ru-RU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маш</a:t>
            </a:r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львов»</a:t>
            </a:r>
            <a:r>
              <a:rPr lang="ru-RU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 smtClean="0">
                <a:solidFill>
                  <a:srgbClr val="07E922"/>
                </a:solidFill>
                <a:latin typeface="Comic Sans MS" panose="030F0702030302020204" pitchFamily="66" charset="0"/>
              </a:rPr>
              <a:t>муз.К.Сен-Санс</a:t>
            </a:r>
            <a:endParaRPr lang="en-US" b="1" dirty="0" smtClean="0">
              <a:solidFill>
                <a:srgbClr val="07E92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734343"/>
            <a:ext cx="9144000" cy="76075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Какие чувства вызвала в детях эта музыка, что вы представили, слушая её.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AutoShape 8" descr="Апрель: скачать картинки, стоковые фото Апрель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королевский марш львов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2499945"/>
            <a:ext cx="7660911" cy="430860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90094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344" r="-2021" b="29525"/>
          <a:stretch/>
        </p:blipFill>
        <p:spPr>
          <a:xfrm>
            <a:off x="318784" y="987426"/>
            <a:ext cx="6760311" cy="5839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8514159" cy="530226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Пальчиковая гимнастика</a:t>
            </a:r>
            <a:endParaRPr lang="ru-RU" sz="4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048">
            <a:off x="5039754" y="2235999"/>
            <a:ext cx="4330555" cy="42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1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8405" y="328989"/>
            <a:ext cx="2949178" cy="53022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Пение</a:t>
            </a:r>
            <a:endParaRPr lang="ru-RU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9641" y="610174"/>
            <a:ext cx="8394492" cy="166583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«Светит Солнышко» </a:t>
            </a:r>
            <a:r>
              <a:rPr lang="ru-RU" sz="32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муз.А.Ермолова</a:t>
            </a:r>
            <a:endParaRPr lang="ru-RU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sun_shine_talisma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641" y="171634"/>
            <a:ext cx="609600" cy="609600"/>
          </a:xfrm>
        </p:spPr>
      </p:pic>
      <p:sp>
        <p:nvSpPr>
          <p:cNvPr id="7" name="Прямоугольник 6"/>
          <p:cNvSpPr/>
          <p:nvPr/>
        </p:nvSpPr>
        <p:spPr>
          <a:xfrm>
            <a:off x="329846" y="1171797"/>
            <a:ext cx="8814153" cy="895629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1.День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открылся на заре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Золотистым ключиком,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Чтоб досталось на Земле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Каждому по лучику.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Чтобы пальмы подросли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И берёзки с ёлками,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Чтоб весною соловьи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На ветвях защёлкали.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Припев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(2 раза):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endParaRPr lang="ru-RU" sz="2400" dirty="0" smtClean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 smtClean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 smtClean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 smtClean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 smtClean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 smtClean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Светит 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солнышко для всех,</a:t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Чтоб звенел весёлый смех,</a:t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Детвора не плакала.</a:t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Светит солнышко для всех,</a:t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Светит 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одинаково.</a:t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2. День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открылся на заре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Золотистым ключиком,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Чтоб досталось на Земле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Каждому по лучику.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Чтоб звенел весёлый смех,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Детвора не плакала,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Светит солнышко для всех,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Светит одинаково.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68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4420" y="659568"/>
            <a:ext cx="7854845" cy="65207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Музицирование</a:t>
            </a:r>
            <a:b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48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«Марш деревянных солдатиков»</a:t>
            </a:r>
            <a:endParaRPr lang="ru-RU" sz="4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4676" y="1202961"/>
            <a:ext cx="8244590" cy="103850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Играть ритмический рисунок под музыку на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палочках-</a:t>
            </a:r>
            <a:r>
              <a:rPr lang="ru-RU" sz="24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клависах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и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 ладоши. </a:t>
            </a: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тмическое упражнение _Марш деревянных солдатиков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547" y="2050398"/>
            <a:ext cx="8546848" cy="4807602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110115" y="2062528"/>
            <a:ext cx="4629150" cy="48736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46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42" y="1382205"/>
            <a:ext cx="8861711" cy="53022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Пляска</a:t>
            </a:r>
            <a:b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Придумывать самим танцевальные движения под музыку</a:t>
            </a:r>
            <a:endParaRPr lang="ru-RU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982450"/>
            <a:ext cx="2949178" cy="38115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Солнышко лучистое. Мульт-песенка, видео для детей. Наше всё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257" y="1982450"/>
            <a:ext cx="8109679" cy="4560999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2784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9774" y="1257300"/>
            <a:ext cx="6649826" cy="48736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Новых успехов, </a:t>
            </a:r>
          </a:p>
          <a:p>
            <a:pPr marL="0" indent="0" algn="ctr">
              <a:buNone/>
            </a:pPr>
            <a:r>
              <a:rPr lang="ru-RU" sz="6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юный артист!</a:t>
            </a:r>
            <a:endParaRPr lang="ru-RU" sz="6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69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81</Words>
  <Application>Microsoft Office PowerPoint</Application>
  <PresentationFormat>Экран (4:3)</PresentationFormat>
  <Paragraphs>31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Times New Roman</vt:lpstr>
      <vt:lpstr>Тема Office</vt:lpstr>
      <vt:lpstr>Муниципальное бюджетное дошкольное образовательное учреждение детский сад     «Оленёнок», п.Тазовский</vt:lpstr>
      <vt:lpstr>Слушание музыки «Королевский маш львов» муз.К.Сен-Санс</vt:lpstr>
      <vt:lpstr>Пальчиковая гимнастика</vt:lpstr>
      <vt:lpstr>Пение</vt:lpstr>
      <vt:lpstr>Музицирование «Марш деревянных солдатиков»</vt:lpstr>
      <vt:lpstr>Пляска Придумывать самим танцевальные движения под музыку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15</cp:revision>
  <dcterms:created xsi:type="dcterms:W3CDTF">2021-04-29T08:02:35Z</dcterms:created>
  <dcterms:modified xsi:type="dcterms:W3CDTF">2021-04-29T11:12:29Z</dcterms:modified>
</cp:coreProperties>
</file>