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67" r:id="rId4"/>
    <p:sldId id="268" r:id="rId5"/>
    <p:sldId id="269" r:id="rId6"/>
    <p:sldId id="27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ополек\Desktop\презентация 23.02.2016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36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03648" y="260648"/>
            <a:ext cx="61961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 детский сад «Оленёнок»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6119" y="1268760"/>
            <a:ext cx="640871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Дистанционное музыкальное занятие</a:t>
            </a:r>
          </a:p>
          <a:p>
            <a:pPr algn="ctr"/>
            <a:endParaRPr lang="ru-RU" sz="4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Подготовительная  группа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(февраль, </a:t>
            </a:r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</a:t>
            </a:r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неделя)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5517232"/>
            <a:ext cx="480041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Музыкальный руководитель: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Башкирцева Н.О.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ополек\Desktop\презентация 23.02.2016\img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700" y="0"/>
            <a:ext cx="9220781" cy="6915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26897" y="332656"/>
            <a:ext cx="72728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Музыкально-ритмические движения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«Бег и подпрыгивание»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муз.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И.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Гуммеля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786" y="3970676"/>
            <a:ext cx="56166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Рекомендации родителям: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Повторять движения в соответствии с музыкой: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1 часть </a:t>
            </a:r>
            <a:r>
              <a:rPr lang="ru-RU" sz="2000" b="1" dirty="0" smtClean="0">
                <a:solidFill>
                  <a:srgbClr val="002060"/>
                </a:solidFill>
              </a:rPr>
              <a:t>– лёгкий бег,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2 часть </a:t>
            </a:r>
            <a:r>
              <a:rPr lang="ru-RU" sz="2000" b="1" dirty="0" smtClean="0">
                <a:solidFill>
                  <a:srgbClr val="002060"/>
                </a:solidFill>
              </a:rPr>
              <a:t>– подпрыгивать одновременно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хлопать в ладоши.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Развивать навык и умение двигаться в соответствии с музыкой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" name="Track No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55776" y="2507342"/>
            <a:ext cx="609600" cy="609600"/>
          </a:xfrm>
          <a:prstGeom prst="rect">
            <a:avLst/>
          </a:prstGeom>
        </p:spPr>
      </p:pic>
      <p:pic>
        <p:nvPicPr>
          <p:cNvPr id="2052" name="Picture 4" descr="Счастливые дети гуляют на свежем воздухе | Премиум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16942"/>
            <a:ext cx="3386590" cy="35278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223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6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ополек\Desktop\презентация 23.02.2016\img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73929" y="116632"/>
            <a:ext cx="61961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Пальчиковая  гимнастика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Пальчиковые игры про насекомы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3140968"/>
            <a:ext cx="5125573" cy="3611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8541" y="1240140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Рекомендации родителям: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Стимулировать выполнение гимнастики для пальцев рук. Поочерёдно шевелить каждым пальчиком. Представляя, что пальчики- это лапки у гусеницы.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Track No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93168" y="25780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465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ополек\Desktop\презентация 23.02.2016\img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8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71600" y="317602"/>
            <a:ext cx="744363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Слушание музыки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«Болтунья» В. Волкова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041" y="3864067"/>
            <a:ext cx="36444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Рекомендации родителям: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Прослушать произведение, побеседовать о характере произведения.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Track No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8547" y="1916832"/>
            <a:ext cx="609600" cy="609600"/>
          </a:xfrm>
          <a:prstGeom prst="rect">
            <a:avLst/>
          </a:prstGeom>
        </p:spPr>
      </p:pic>
      <p:pic>
        <p:nvPicPr>
          <p:cNvPr id="2052" name="Picture 4" descr="Картинки по запросу &quot;картинка дети танцуют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73" y="3864067"/>
            <a:ext cx="506054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91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ополек\Desktop\презентация 23.02.2016\img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8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71600" y="317602"/>
            <a:ext cx="744363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Пение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«Будем солдатами» З.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Роот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55679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playfair_displayregular"/>
              </a:rPr>
              <a:t>Мы </a:t>
            </a:r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пока что ребята-дошколята, </a:t>
            </a:r>
            <a:endParaRPr lang="ru-RU" b="1" dirty="0" smtClean="0">
              <a:solidFill>
                <a:srgbClr val="000000"/>
              </a:solidFill>
              <a:latin typeface="playfair_displayregular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playfair_displayregular"/>
              </a:rPr>
              <a:t>но </a:t>
            </a:r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настанет этот день и час</a:t>
            </a:r>
          </a:p>
          <a:p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Станем мы российскими солдатами рад служить стране любой из нас</a:t>
            </a:r>
            <a:r>
              <a:rPr lang="ru-RU" b="1" dirty="0" smtClean="0">
                <a:solidFill>
                  <a:srgbClr val="000000"/>
                </a:solidFill>
                <a:latin typeface="playfair_displayregular"/>
              </a:rPr>
              <a:t>.</a:t>
            </a:r>
          </a:p>
          <a:p>
            <a:endParaRPr lang="ru-RU" b="1" dirty="0">
              <a:solidFill>
                <a:srgbClr val="000000"/>
              </a:solidFill>
              <a:latin typeface="playfair_displayregular"/>
            </a:endParaRPr>
          </a:p>
          <a:p>
            <a:r>
              <a:rPr lang="ru-RU" b="1" u="sng" dirty="0">
                <a:solidFill>
                  <a:srgbClr val="000000"/>
                </a:solidFill>
                <a:latin typeface="playfair_displayregular"/>
              </a:rPr>
              <a:t>Припев: </a:t>
            </a:r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Эх. ребята, мы как солдаты,</a:t>
            </a:r>
          </a:p>
          <a:p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Шагаем дружно, чеканя шаг.</a:t>
            </a:r>
          </a:p>
          <a:p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Эх, ребята, мы как солдаты,</a:t>
            </a:r>
          </a:p>
          <a:p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Родной Отчизне не страшен враг</a:t>
            </a:r>
            <a:r>
              <a:rPr lang="ru-RU" b="1" dirty="0" smtClean="0">
                <a:solidFill>
                  <a:srgbClr val="000000"/>
                </a:solidFill>
                <a:latin typeface="playfair_displayregular"/>
              </a:rPr>
              <a:t>.</a:t>
            </a:r>
          </a:p>
          <a:p>
            <a:endParaRPr lang="ru-RU" b="1" dirty="0">
              <a:solidFill>
                <a:srgbClr val="000000"/>
              </a:solidFill>
              <a:latin typeface="playfair_displayregular"/>
            </a:endParaRPr>
          </a:p>
          <a:p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2. Вы, девчонки, за нас не беспокойтесь через все мы трудности пройдем.</a:t>
            </a:r>
          </a:p>
          <a:p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А когда с наградами вернёмся к вам, эту песню вместе пропоём</a:t>
            </a:r>
            <a:r>
              <a:rPr lang="ru-RU" b="1" dirty="0" smtClean="0">
                <a:solidFill>
                  <a:srgbClr val="000000"/>
                </a:solidFill>
                <a:latin typeface="playfair_displayregular"/>
              </a:rPr>
              <a:t>.</a:t>
            </a:r>
          </a:p>
          <a:p>
            <a:endParaRPr lang="ru-RU" b="1" i="0" dirty="0">
              <a:solidFill>
                <a:srgbClr val="000000"/>
              </a:solidFill>
              <a:effectLst/>
              <a:latin typeface="playfair_displayregular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playfair_displayregular"/>
              </a:rPr>
              <a:t>Припев:</a:t>
            </a:r>
            <a:endParaRPr lang="ru-RU" b="1" i="0" dirty="0">
              <a:solidFill>
                <a:srgbClr val="000000"/>
              </a:solidFill>
              <a:effectLst/>
              <a:latin typeface="playfair_displayregular"/>
            </a:endParaRPr>
          </a:p>
        </p:txBody>
      </p:sp>
      <p:pic>
        <p:nvPicPr>
          <p:cNvPr id="6" name="7646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7969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606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ополек\Desktop\презентация 23.02.2016\img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8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722" y="119460"/>
            <a:ext cx="744363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Танец «Детская полька»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муз. А.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Жилинского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Танцы детей круглые Танец партии в клубе младенца Иллюстрация вектора -  иллюстрации насчитывающей партии, детей: 637642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80928"/>
            <a:ext cx="5316900" cy="388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ack No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23728" y="13792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787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216</Words>
  <Application>Microsoft Office PowerPoint</Application>
  <PresentationFormat>Экран (4:3)</PresentationFormat>
  <Paragraphs>40</Paragraphs>
  <Slides>6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playfair_displayregular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Оленёнок</dc:creator>
  <cp:lastModifiedBy>Пользователь Windows</cp:lastModifiedBy>
  <cp:revision>26</cp:revision>
  <dcterms:created xsi:type="dcterms:W3CDTF">2016-02-25T03:37:24Z</dcterms:created>
  <dcterms:modified xsi:type="dcterms:W3CDTF">2021-02-26T05:56:16Z</dcterms:modified>
</cp:coreProperties>
</file>