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67" r:id="rId5"/>
    <p:sldId id="268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393254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79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Музыкально-ритмические движения 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«Хлоп - хлоп» муз. И. Штрауса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41168"/>
            <a:ext cx="6116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 часть - Легко бегать в рассыпную,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 часть - ритмично хлопать в ладоши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02 Дорожк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2924944"/>
            <a:ext cx="609600" cy="609600"/>
          </a:xfrm>
          <a:prstGeom prst="rect">
            <a:avLst/>
          </a:prstGeom>
        </p:spPr>
      </p:pic>
      <p:pic>
        <p:nvPicPr>
          <p:cNvPr id="1030" name="Picture 6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41" y="2030605"/>
            <a:ext cx="3781538" cy="269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3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2800" y="260648"/>
            <a:ext cx="5322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Пальчиковая  гимнастика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альчиковые игры для малышей с 1 до 3-х лет - Детский сайт ПЧЁЛК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2654" r="2308" b="43381"/>
          <a:stretch/>
        </p:blipFill>
        <p:spPr bwMode="auto">
          <a:xfrm>
            <a:off x="730745" y="1167627"/>
            <a:ext cx="76328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7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499" y="0"/>
            <a:ext cx="9179499" cy="6884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0891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Слушание музыки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С. </a:t>
            </a:r>
            <a:r>
              <a:rPr lang="ru-RU" sz="3200" b="1" dirty="0" err="1" smtClean="0">
                <a:solidFill>
                  <a:srgbClr val="7030A0"/>
                </a:solidFill>
              </a:rPr>
              <a:t>Разорёнова</a:t>
            </a:r>
            <a:r>
              <a:rPr lang="ru-RU" sz="3200" b="1" dirty="0" smtClean="0">
                <a:solidFill>
                  <a:srgbClr val="7030A0"/>
                </a:solidFill>
              </a:rPr>
              <a:t> «Два петуха»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770" y="4725074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Рассмотреть 2 иллюстрации: петушки гуляют, петушки поют. Коротко рассказать о каждой картинке, прослушать пьесу. Спросить какая картинка  подходит к данной пьесе. Почему так решили?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Петух 2 мультипликационных фильмов черный и красный цвет изолированный на  белой предпосылке Иллюстрация конца-вверх шаржа вектора Иллюстрация вектора  - иллюстрации насчитывающей конца, черный: 12340504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r="1476" b="9368"/>
          <a:stretch/>
        </p:blipFill>
        <p:spPr bwMode="auto">
          <a:xfrm>
            <a:off x="179512" y="1840492"/>
            <a:ext cx="2591840" cy="2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асочный петух 2 поет клювы дуэта, на белой предпосылке Стоковое  Изображение - изображение насчитывающей красочный, поет: 7960875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5296" b="12328"/>
          <a:stretch/>
        </p:blipFill>
        <p:spPr bwMode="auto">
          <a:xfrm>
            <a:off x="5383014" y="1941709"/>
            <a:ext cx="3491716" cy="2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2 Дорожка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9450" y="3442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7" y="906979"/>
            <a:ext cx="38284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Слова Н. Найденовой 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Т.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Попатенко</a:t>
            </a: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машине, в машине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Шофёр сидит.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Машина, машина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Идёт, гудит.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машине, в машине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Детей полно.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Поехали дети,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Глядят в окно.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поле, вот речка,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лес густой.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Приехали дети,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Машина, стой!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Тамара Попатенко - Машина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4445" y="2060848"/>
            <a:ext cx="609600" cy="609600"/>
          </a:xfrm>
          <a:prstGeom prst="rect">
            <a:avLst/>
          </a:prstGeom>
        </p:spPr>
      </p:pic>
      <p:pic>
        <p:nvPicPr>
          <p:cNvPr id="3074" name="Picture 2" descr="Красный автомобиль | Векторный клипарт | CLIPAR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r="-1324" b="11317"/>
          <a:stretch/>
        </p:blipFill>
        <p:spPr bwMode="auto">
          <a:xfrm>
            <a:off x="467545" y="3824317"/>
            <a:ext cx="4223489" cy="24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7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64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«Пляска парами»</a:t>
            </a:r>
            <a:endParaRPr lang="ru-RU" sz="115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7163" y="1599619"/>
            <a:ext cx="609600" cy="609600"/>
          </a:xfrm>
          <a:prstGeom prst="rect">
            <a:avLst/>
          </a:prstGeom>
        </p:spPr>
      </p:pic>
      <p:pic>
        <p:nvPicPr>
          <p:cNvPr id="6146" name="Picture 2" descr="Картинки по запросу &quot;пляска парам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120567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107</Words>
  <Application>Microsoft Office PowerPoint</Application>
  <PresentationFormat>Экран (4:3)</PresentationFormat>
  <Paragraphs>26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keywords>наталья</cp:keywords>
  <cp:lastModifiedBy>Пользователь Windows</cp:lastModifiedBy>
  <cp:revision>33</cp:revision>
  <dcterms:created xsi:type="dcterms:W3CDTF">2016-02-25T03:37:24Z</dcterms:created>
  <dcterms:modified xsi:type="dcterms:W3CDTF">2021-02-26T05:10:28Z</dcterms:modified>
</cp:coreProperties>
</file>