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68" r:id="rId2"/>
    <p:sldId id="305" r:id="rId3"/>
    <p:sldId id="269" r:id="rId4"/>
    <p:sldId id="303" r:id="rId5"/>
    <p:sldId id="271" r:id="rId6"/>
    <p:sldId id="307" r:id="rId7"/>
    <p:sldId id="306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(3 неделя, Март)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661248"/>
            <a:ext cx="2843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ds04.infourok.ru/uploads/ex/04b7/000ef8d6-2344fe83/8/img13.jpg"/>
          <p:cNvPicPr>
            <a:picLocks noChangeAspect="1" noChangeArrowheads="1"/>
          </p:cNvPicPr>
          <p:nvPr/>
        </p:nvPicPr>
        <p:blipFill>
          <a:blip r:embed="rId3" cstate="print"/>
          <a:srcRect r="5435" b="10870"/>
          <a:stretch>
            <a:fillRect/>
          </a:stretch>
        </p:blipFill>
        <p:spPr bwMode="auto">
          <a:xfrm>
            <a:off x="1763688" y="3356992"/>
            <a:ext cx="4647050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«Ходьба с остановкой» 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Венгерская народная мелодия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culture.ru/storage/images/089f824dc4e60f055103ec9218f843ef/3d3126b695591fde0747d02370d481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87418"/>
            <a:ext cx="8676456" cy="3470582"/>
          </a:xfrm>
          <a:prstGeom prst="rect">
            <a:avLst/>
          </a:prstGeom>
          <a:noFill/>
        </p:spPr>
      </p:pic>
      <p:pic>
        <p:nvPicPr>
          <p:cNvPr id="2" name="Track No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2061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Пальчиковая 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avatars.mds.yandex.net/get-pdb/2407118/ac5b8b03-cbf8-460d-b060-3475f8ff99ee/s1200?webp=false"/>
          <p:cNvPicPr>
            <a:picLocks noChangeAspect="1" noChangeArrowheads="1"/>
          </p:cNvPicPr>
          <p:nvPr/>
        </p:nvPicPr>
        <p:blipFill>
          <a:blip r:embed="rId3" cstate="print"/>
          <a:srcRect l="3150" t="8400" r="2751"/>
          <a:stretch>
            <a:fillRect/>
          </a:stretch>
        </p:blipFill>
        <p:spPr bwMode="auto">
          <a:xfrm>
            <a:off x="755576" y="980728"/>
            <a:ext cx="7776864" cy="5677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«Жаворонок» М.И. Глинка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01208"/>
            <a:ext cx="886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Отметить контрастность произведения.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ds04.infourok.ru/uploads/ex/04b7/000ef8d6-2344fe83/8/img13.jpg"/>
          <p:cNvPicPr>
            <a:picLocks noChangeAspect="1" noChangeArrowheads="1"/>
          </p:cNvPicPr>
          <p:nvPr/>
        </p:nvPicPr>
        <p:blipFill>
          <a:blip r:embed="rId4" cstate="print"/>
          <a:srcRect r="5435" b="10870"/>
          <a:stretch>
            <a:fillRect/>
          </a:stretch>
        </p:blipFill>
        <p:spPr bwMode="auto">
          <a:xfrm>
            <a:off x="2123728" y="1700807"/>
            <a:ext cx="5003678" cy="3537083"/>
          </a:xfrm>
          <a:prstGeom prst="rect">
            <a:avLst/>
          </a:prstGeom>
          <a:noFill/>
        </p:spPr>
      </p:pic>
      <p:pic>
        <p:nvPicPr>
          <p:cNvPr id="2" name="Track No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426" y="1319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  <a:latin typeface="PT Sans"/>
              </a:rPr>
              <a:t>«Идёт весна» муз. В. </a:t>
            </a:r>
            <a:r>
              <a:rPr lang="ru-RU" sz="2000" b="1" u="sng" dirty="0" err="1" smtClean="0">
                <a:solidFill>
                  <a:srgbClr val="00B050"/>
                </a:solidFill>
                <a:latin typeface="PT Sans"/>
              </a:rPr>
              <a:t>Герчик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1. </a:t>
            </a:r>
            <a:endParaRPr lang="ru-RU" dirty="0" smtClean="0"/>
          </a:p>
          <a:p>
            <a:r>
              <a:rPr lang="ru-RU" dirty="0" smtClean="0"/>
              <a:t>Утихла вьюга злая, оттаял белый сад,</a:t>
            </a:r>
          </a:p>
          <a:p>
            <a:r>
              <a:rPr lang="ru-RU" dirty="0" smtClean="0"/>
              <a:t>    И снова птичьи стаи на родину летят!</a:t>
            </a:r>
          </a:p>
          <a:p>
            <a:endParaRPr lang="ru-RU" b="1" dirty="0" smtClean="0"/>
          </a:p>
          <a:p>
            <a:r>
              <a:rPr lang="ru-RU" b="1" dirty="0" smtClean="0"/>
              <a:t>Припев: </a:t>
            </a:r>
            <a:r>
              <a:rPr lang="ru-RU" dirty="0" smtClean="0"/>
              <a:t>Идет весна желанная, все ожило кругом,</a:t>
            </a:r>
          </a:p>
          <a:p>
            <a:r>
              <a:rPr lang="ru-RU" dirty="0" smtClean="0"/>
              <a:t>                Мы песенку веселую весне поем.</a:t>
            </a:r>
          </a:p>
          <a:p>
            <a:endParaRPr lang="ru-RU" dirty="0" smtClean="0"/>
          </a:p>
          <a:p>
            <a:r>
              <a:rPr lang="ru-RU" dirty="0" smtClean="0"/>
              <a:t>2. Порхает легкий ветер, бежит ручей;</a:t>
            </a:r>
          </a:p>
          <a:p>
            <a:r>
              <a:rPr lang="ru-RU" dirty="0" smtClean="0"/>
              <a:t>    Все ярче солнце светит и греет горячей.</a:t>
            </a:r>
          </a:p>
          <a:p>
            <a:r>
              <a:rPr lang="ru-RU" dirty="0" smtClean="0"/>
              <a:t> Припев:</a:t>
            </a:r>
            <a:endParaRPr lang="ru-RU" dirty="0"/>
          </a:p>
        </p:txBody>
      </p:sp>
      <p:pic>
        <p:nvPicPr>
          <p:cNvPr id="4" name="Picture 2" descr="https://www.fonstola.ru/download.php?file=201111/1440x900/fonstola.ru-54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456384" cy="2160240"/>
          </a:xfrm>
          <a:prstGeom prst="rect">
            <a:avLst/>
          </a:prstGeom>
          <a:noFill/>
        </p:spPr>
      </p:pic>
      <p:pic>
        <p:nvPicPr>
          <p:cNvPr id="2" name="Track No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592" y="581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pic>
        <p:nvPicPr>
          <p:cNvPr id="33794" name="Picture 2" descr="https://fsd.multiurok.ru/html/2018/05/16/s_5afbfa31d6ba4/im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836712"/>
            <a:ext cx="7680853" cy="5760640"/>
          </a:xfrm>
          <a:prstGeom prst="rect">
            <a:avLst/>
          </a:prstGeom>
          <a:noFill/>
        </p:spPr>
      </p:pic>
      <p:pic>
        <p:nvPicPr>
          <p:cNvPr id="2" name="Track No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741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Пляска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«Полька» Ю.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Чичкова</a:t>
            </a:r>
            <a:endParaRPr lang="ru-RU" sz="3200" dirty="0"/>
          </a:p>
        </p:txBody>
      </p:sp>
      <p:pic>
        <p:nvPicPr>
          <p:cNvPr id="4098" name="Picture 2" descr="https://bajkowemiasteczko.bialystok.pl/images/koo-ludow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57400"/>
            <a:ext cx="4272454" cy="5400600"/>
          </a:xfrm>
          <a:prstGeom prst="rect">
            <a:avLst/>
          </a:prstGeom>
          <a:noFill/>
        </p:spPr>
      </p:pic>
      <p:pic>
        <p:nvPicPr>
          <p:cNvPr id="2" name="Track No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412776"/>
            <a:ext cx="66247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танцевать,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</TotalTime>
  <Words>146</Words>
  <Application>Microsoft Office PowerPoint</Application>
  <PresentationFormat>Экран (4:3)</PresentationFormat>
  <Paragraphs>59</Paragraphs>
  <Slides>8</Slides>
  <Notes>7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PT Sans</vt:lpstr>
      <vt:lpstr>Times New Roman</vt:lpstr>
      <vt:lpstr>Trebuchet MS</vt:lpstr>
      <vt:lpstr>Wingdings 3</vt:lpstr>
      <vt:lpstr>Грань</vt:lpstr>
      <vt:lpstr>    </vt:lpstr>
      <vt:lpstr>    </vt:lpstr>
      <vt:lpstr>      Пальчиковая  гимнастика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111</cp:revision>
  <dcterms:created xsi:type="dcterms:W3CDTF">2014-05-28T16:37:28Z</dcterms:created>
  <dcterms:modified xsi:type="dcterms:W3CDTF">2021-03-30T20:01:33Z</dcterms:modified>
</cp:coreProperties>
</file>