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7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316B-B0E4-4035-93DF-1E4349F0DB6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73BB-AB93-4D27-BCB2-49092FAC8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8CC6-4232-4B07-A112-728668CDF8F0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014E-3CD0-479A-86BC-9FA3B327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A689-7EAC-4138-8506-49FB7F6993E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D0A5-C051-4613-AE84-A8A20FBE2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E4A9-815A-4272-963E-3648BAD596D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4E76-69B0-4525-A459-3CF05B0F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6004-8200-4CCA-BFEC-2C239D90C4D7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B397-B551-4E9C-9B5B-B462FC3AD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6D09-4812-434E-96B9-7CD8438DD38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BC7D-8692-44A6-90B2-997D64D47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685-6E98-4B69-8BD9-CD963FCD8AF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2AE7-8227-4DBC-BD82-93CCE338E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BBB1-6AE5-444E-8139-F1490E3D3C02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53B9-5E12-4E18-90D8-007C21283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0F53-29D4-4267-906F-A74F3FCDDC7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C8B0-7D70-42FA-9113-3A0621995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9740-0CA8-4F3D-9BC8-D0A56730AE22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0A28-9365-4742-AF12-BC86DACAD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7777-05E8-447F-ABE0-369C951AF00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A7E5-84F4-4B4E-9F97-C9D38856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037ED-07E3-4E23-80A5-76F9CF4F5EE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7CE29-229D-4933-AABB-84157B5D5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 descr="Детская музыка. Бесплатно музыка для дете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0338"/>
            <a:ext cx="7992888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МБДОУ детский сад «Оленёнок»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Дистанционное музыкальное занятие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Средняя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(3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неделя, Март)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5445" y="6155273"/>
            <a:ext cx="454146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Муз. руководитель: Башкирцева Н.О.</a:t>
            </a:r>
          </a:p>
        </p:txBody>
      </p:sp>
      <p:pic>
        <p:nvPicPr>
          <p:cNvPr id="8" name="Picture 6" descr="http://i.mycdn.me/i?r=AzEPZsRbOZEKgBhR0XGMT1RkMzreYInJNQaqt1yBPW9mY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139" y="2391788"/>
            <a:ext cx="1856738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ttps://illustrators.ru/uploads/illustration/image/1399345/main_%D0%95%D0%B6%D0%B8%D0%BA_%D0%BF%D1%80%D0%B8%D0%B2%D1%8C%D1%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2348880"/>
            <a:ext cx="1800200" cy="1653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 descr="https://funforkids.ru/pictures/exercise/exercise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7259">
            <a:off x="2989558" y="3995420"/>
            <a:ext cx="3239504" cy="1872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Музыкально-ритмические движения</a:t>
            </a:r>
          </a:p>
        </p:txBody>
      </p:sp>
      <p:sp>
        <p:nvSpPr>
          <p:cNvPr id="3077" name="Заголовок 2"/>
          <p:cNvSpPr txBox="1">
            <a:spLocks/>
          </p:cNvSpPr>
          <p:nvPr/>
        </p:nvSpPr>
        <p:spPr bwMode="auto">
          <a:xfrm>
            <a:off x="107951" y="1493838"/>
            <a:ext cx="81364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«Мячики»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муз.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М.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Сатулиной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Рекомендации для родителей: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Дети прыгают как мячики в кругу на двух ногах, руки 	держат на поясе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https://funforkids.ru/pictures/exercise/exercise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5607316" cy="3240360"/>
          </a:xfrm>
          <a:prstGeom prst="rect">
            <a:avLst/>
          </a:prstGeom>
          <a:noFill/>
        </p:spPr>
      </p:pic>
      <p:pic>
        <p:nvPicPr>
          <p:cNvPr id="3" name="02 Дорожк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32129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sportal.ru/sites/default/files/2013/01/14/dva_ezha.jpg"/>
          <p:cNvPicPr>
            <a:picLocks noChangeAspect="1" noChangeArrowheads="1"/>
          </p:cNvPicPr>
          <p:nvPr/>
        </p:nvPicPr>
        <p:blipFill>
          <a:blip r:embed="rId2" cstate="print"/>
          <a:srcRect r="3487" b="4935"/>
          <a:stretch>
            <a:fillRect/>
          </a:stretch>
        </p:blipFill>
        <p:spPr bwMode="auto">
          <a:xfrm>
            <a:off x="1403350" y="0"/>
            <a:ext cx="597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0"/>
            <a:ext cx="41178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Пальчиковая гимнастика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87338" y="908050"/>
            <a:ext cx="885666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произведение: «Вальс»   музыка А.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 родителей: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Вспомните название музыкального произведения.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Предложить ребёнку  потанцевать (можно вместе кружиться в парах, выполнять плавные махи руками.)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https://stihi.ru/pics/2019/08/21/5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92468"/>
            <a:ext cx="5364212" cy="35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7 Дорожка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30570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01650" y="980728"/>
            <a:ext cx="864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«Новый дом» муз. Р. Бойко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Новый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 по чертежу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построили Ежу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 с высокою трубой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острой крышей голубой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Получился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славный 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и дверь, и окна в нём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Круглый стол стоит в углу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Мягкий коврик на полу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2" name="Picture 8" descr="https://illustrators.ru/uploads/illustration/image/1399345/main_%D0%95%D0%B6%D0%B8%D0%BA_%D0%BF%D1%80%D0%B8%D0%B2%D1%8C%D1%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3140968"/>
            <a:ext cx="3762781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09 Дорожка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9584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813" y="1588"/>
            <a:ext cx="6624637" cy="18192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Свободная пляска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(Любая весёлая мелодия)</a:t>
            </a:r>
            <a:endParaRPr lang="ru-RU" sz="2800" dirty="0" smtClean="0"/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932040" y="3429000"/>
            <a:ext cx="4008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Придумайте  движения  в соответствии с музыкой.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i.mycdn.me/i?r=AzEPZsRbOZEKgBhR0XGMT1RkMzreYInJNQaqt1yBPW9mYa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4154748" cy="338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0 Дорожка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17973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75</Words>
  <Application>Microsoft Office PowerPoint</Application>
  <PresentationFormat>Экран (4:3)</PresentationFormat>
  <Paragraphs>24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Музыкально-ритмические движения</vt:lpstr>
      <vt:lpstr>Презентация PowerPoint</vt:lpstr>
      <vt:lpstr> Слушание   </vt:lpstr>
      <vt:lpstr> Пение   </vt:lpstr>
      <vt:lpstr>Свободная пляска  (Любая весёлая мелодия)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keywords>Оленёнок</cp:keywords>
  <cp:lastModifiedBy>Пользователь Windows</cp:lastModifiedBy>
  <cp:revision>76</cp:revision>
  <dcterms:created xsi:type="dcterms:W3CDTF">2020-04-24T02:44:06Z</dcterms:created>
  <dcterms:modified xsi:type="dcterms:W3CDTF">2021-03-30T19:44:02Z</dcterms:modified>
</cp:coreProperties>
</file>