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7" r:id="rId2"/>
    <p:sldId id="369" r:id="rId3"/>
    <p:sldId id="377" r:id="rId4"/>
    <p:sldId id="375" r:id="rId5"/>
    <p:sldId id="378" r:id="rId6"/>
    <p:sldId id="379" r:id="rId7"/>
    <p:sldId id="380" r:id="rId8"/>
    <p:sldId id="3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0648"/>
            <a:ext cx="4802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 музыкальное  занятие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(3 неделя, Март)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6660232" y="5949280"/>
            <a:ext cx="248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mtdata.ru/u28/photoD4ED/20453527319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4311212" cy="33397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760" y="959795"/>
            <a:ext cx="800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лучше скачет» муз. Т.Ломовой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Выполнять лёгкие, энергичные поскоки с ноги на ногу. Учить детей слушать начало и окончание музыки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un9-44.userapi.com/impf/c847019/v847019001/13d591/ocJ2zr2dCOQ.jpg?size=380x358&amp;quality=96&amp;sign=f3fc5ebecdea17946e77fbb3110d55e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24944"/>
            <a:ext cx="3974519" cy="3744416"/>
          </a:xfrm>
          <a:prstGeom prst="rect">
            <a:avLst/>
          </a:prstGeom>
          <a:noFill/>
        </p:spPr>
      </p:pic>
      <p:pic>
        <p:nvPicPr>
          <p:cNvPr id="4" name="04 Дорожка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1.bp.blogspot.com/-AooEUosbLPI/XvxlrTmBPAI/AAAAAAAAJd0/pORvqsbDp7MqcFBM0yiToQbczmi1NZ3BwCNcBGAsYHQ/s1600/img6%2B%25281%2529.jpg"/>
          <p:cNvPicPr>
            <a:picLocks noChangeAspect="1" noChangeArrowheads="1"/>
          </p:cNvPicPr>
          <p:nvPr/>
        </p:nvPicPr>
        <p:blipFill>
          <a:blip r:embed="rId3" cstate="print"/>
          <a:srcRect l="12988" t="41999" r="27950" b="9701"/>
          <a:stretch>
            <a:fillRect/>
          </a:stretch>
        </p:blipFill>
        <p:spPr bwMode="auto">
          <a:xfrm>
            <a:off x="1043608" y="1052736"/>
            <a:ext cx="7056784" cy="43281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51723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Прохлопать в ладоши ритмический рисунок. Развивать внимание и чувство ритма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908720"/>
            <a:ext cx="5271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«Баба- Яга » муз. П.И. Чайковский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ds04.infourok.ru/uploads/ex/0799/00064928-892f4848/img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.pinimg.com/736x/f2/a0/e9/f2a0e936c0ff3f67ae5d5c13f5b4e0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3888432" cy="5235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1196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Предложить прослушать музыкальное произведение в исполнении симфонического оркестра.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14 Дорожка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9543" y="3584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27784" y="179636"/>
            <a:ext cx="358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«Кончается зима»  муз. Т.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Попатенко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225689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Под крышами ломается сосулек бахрома.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Кончается, кончается, кончается зима!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Сильнее греет солнышко, заплакал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Стучат капели звонкие, стучат, стучат, стучат.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Кораблики и лодочки готовы у ребят.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Остатки снега тёмного увозит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www.photoforum.ru/f/photo/000/844/844850_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2244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2 Дорожка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1007" y="1599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07704" y="0"/>
            <a:ext cx="53285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Пение 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2068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«Песенка друзей»  муз. В.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Герчик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ds04.infourok.ru/uploads/ex/0dc1/000d8ec8-fda56eb5/img38.jpg"/>
          <p:cNvPicPr>
            <a:picLocks noChangeAspect="1" noChangeArrowheads="1"/>
          </p:cNvPicPr>
          <p:nvPr/>
        </p:nvPicPr>
        <p:blipFill>
          <a:blip r:embed="rId4" cstate="print"/>
          <a:srcRect r="2778" b="4938"/>
          <a:stretch>
            <a:fillRect/>
          </a:stretch>
        </p:blipFill>
        <p:spPr bwMode="auto">
          <a:xfrm>
            <a:off x="971600" y="1196752"/>
            <a:ext cx="7272808" cy="5333393"/>
          </a:xfrm>
          <a:prstGeom prst="rect">
            <a:avLst/>
          </a:prstGeom>
          <a:noFill/>
        </p:spPr>
      </p:pic>
      <p:pic>
        <p:nvPicPr>
          <p:cNvPr id="2" name="60 Дорожка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5302" y="477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«Мамин праздник»  муз. Ю. Гурьева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860032" y="1556792"/>
            <a:ext cx="4104456" cy="43088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Весна стучится в окна, Поет на все лады,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Горят на солнце стекла И лужицы воды.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Припев: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 беленький подснежник Для мамы принесу, Он пахнет нежно-нежно, Как талый снег в лесу.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Шумит ручей-проказник, Проснулся ото сна, Пришла к нам на мамин праздник Красавица-весна.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Припев.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mtdata.ru/u28/photoD4ED/20453527319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554723" cy="3528392"/>
          </a:xfrm>
          <a:prstGeom prst="rect">
            <a:avLst/>
          </a:prstGeom>
          <a:noFill/>
        </p:spPr>
      </p:pic>
      <p:pic>
        <p:nvPicPr>
          <p:cNvPr id="3" name="14 Дорожка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0084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«Дружные тройки»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 И. Штраус</a:t>
            </a:r>
          </a:p>
        </p:txBody>
      </p:sp>
      <p:pic>
        <p:nvPicPr>
          <p:cNvPr id="3" name="Picture 2" descr="https://ds03.infourok.ru/uploads/ex/01ae/000126a5-6b405dc1/img1.jpg"/>
          <p:cNvPicPr>
            <a:picLocks noChangeAspect="1" noChangeArrowheads="1"/>
          </p:cNvPicPr>
          <p:nvPr/>
        </p:nvPicPr>
        <p:blipFill>
          <a:blip r:embed="rId4" cstate="print"/>
          <a:srcRect l="24806" t="15750" r="24992" b="6551"/>
          <a:stretch>
            <a:fillRect/>
          </a:stretch>
        </p:blipFill>
        <p:spPr bwMode="auto">
          <a:xfrm>
            <a:off x="2195736" y="2132856"/>
            <a:ext cx="5112568" cy="4450942"/>
          </a:xfrm>
          <a:prstGeom prst="rect">
            <a:avLst/>
          </a:prstGeom>
          <a:noFill/>
        </p:spPr>
      </p:pic>
      <p:pic>
        <p:nvPicPr>
          <p:cNvPr id="4" name="17 Дорожка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907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1000</TotalTime>
  <Words>192</Words>
  <Application>Microsoft Office PowerPoint</Application>
  <PresentationFormat>Экран (4:3)</PresentationFormat>
  <Paragraphs>41</Paragraphs>
  <Slides>8</Slides>
  <Notes>3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119</cp:revision>
  <dcterms:created xsi:type="dcterms:W3CDTF">2014-02-09T19:12:44Z</dcterms:created>
  <dcterms:modified xsi:type="dcterms:W3CDTF">2021-03-30T20:18:27Z</dcterms:modified>
</cp:coreProperties>
</file>