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369" r:id="rId3"/>
    <p:sldId id="362" r:id="rId4"/>
    <p:sldId id="368" r:id="rId5"/>
    <p:sldId id="373" r:id="rId6"/>
    <p:sldId id="374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3079" name="Прямоугольник 9"/>
          <p:cNvSpPr>
            <a:spLocks noChangeArrowheads="1"/>
          </p:cNvSpPr>
          <p:nvPr/>
        </p:nvSpPr>
        <p:spPr bwMode="auto">
          <a:xfrm>
            <a:off x="179512" y="21098"/>
            <a:ext cx="871296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Дистанционное музыкальное занятие №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- Башкирцева Н.О.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1511097" cy="284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222" y="-80427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031075"/>
            <a:ext cx="703083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Прослушайте музыкальное произведение </a:t>
            </a:r>
            <a:endParaRPr lang="ru-RU" b="1" i="1" dirty="0" smtClean="0"/>
          </a:p>
          <a:p>
            <a:pPr algn="ctr"/>
            <a:r>
              <a:rPr lang="ru-RU" b="1" i="1" dirty="0" smtClean="0"/>
              <a:t>П.И</a:t>
            </a:r>
            <a:r>
              <a:rPr lang="ru-RU" b="1" i="1" dirty="0" smtClean="0"/>
              <a:t>. Чайковского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 smtClean="0"/>
              <a:t>«Сладкая грёза» </a:t>
            </a:r>
            <a:endParaRPr lang="ru-RU" b="1" i="1" dirty="0" smtClean="0"/>
          </a:p>
          <a:p>
            <a:pPr algn="ctr"/>
            <a:r>
              <a:rPr lang="ru-RU" b="1" i="1" dirty="0" smtClean="0"/>
              <a:t>Познакомить с плавной, лиричной, напевной музыкой, </a:t>
            </a:r>
          </a:p>
          <a:p>
            <a:pPr algn="ctr"/>
            <a:r>
              <a:rPr lang="ru-RU" b="1" i="1" dirty="0" smtClean="0"/>
              <a:t>объяснить, что «грёза» - это светлая мечта, фантазия.</a:t>
            </a:r>
            <a:endParaRPr lang="ru-RU" b="1" i="1" dirty="0"/>
          </a:p>
        </p:txBody>
      </p:sp>
      <p:pic>
        <p:nvPicPr>
          <p:cNvPr id="1026" name="Picture 2" descr="П.И. Чайковский «Сладкая грёза»: история, содержание, виде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67139"/>
            <a:ext cx="4546848" cy="31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32 Дорожка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7744" y="1237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47617" y="6021288"/>
            <a:ext cx="8318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Как называется этот музыкальный инструмент</a:t>
            </a:r>
            <a:r>
              <a:rPr lang="ru-RU" sz="2400" b="1" i="1" dirty="0" smtClean="0"/>
              <a:t>?   </a:t>
            </a:r>
            <a:r>
              <a:rPr lang="ru-RU" b="1" i="1" dirty="0" smtClean="0"/>
              <a:t>(пианино)</a:t>
            </a:r>
            <a:endParaRPr lang="ru-RU" b="1" i="1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82642" y="80239"/>
            <a:ext cx="22217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err="1" smtClean="0"/>
              <a:t>Музицирование</a:t>
            </a:r>
            <a:endParaRPr lang="ru-RU" sz="2000" b="1" i="1" dirty="0"/>
          </a:p>
        </p:txBody>
      </p:sp>
      <p:pic>
        <p:nvPicPr>
          <p:cNvPr id="6" name="Picture 4" descr="Pian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5334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NSTR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073821" cy="207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85610" y="188640"/>
            <a:ext cx="61409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/>
              <a:t>Споём вместе песню 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«К нам гости пришли» муз. Ан. Александрова</a:t>
            </a:r>
            <a:endParaRPr lang="ru-RU" sz="2000" b="1" i="1" dirty="0"/>
          </a:p>
        </p:txBody>
      </p:sp>
      <p:pic>
        <p:nvPicPr>
          <p:cNvPr id="2" name="26 Дорожка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1593583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5976" y="242088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Слова песни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 </a:t>
            </a:r>
            <a:r>
              <a:rPr lang="ru-RU" dirty="0"/>
              <a:t>нам гости </a:t>
            </a:r>
            <a:r>
              <a:rPr lang="ru-RU" dirty="0" smtClean="0"/>
              <a:t>пришли</a:t>
            </a:r>
          </a:p>
          <a:p>
            <a:r>
              <a:rPr lang="ru-RU" dirty="0" smtClean="0"/>
              <a:t>Дорогие пришли</a:t>
            </a:r>
          </a:p>
          <a:p>
            <a:r>
              <a:rPr lang="ru-RU" dirty="0" smtClean="0"/>
              <a:t>Мы </a:t>
            </a:r>
            <a:r>
              <a:rPr lang="ru-RU" dirty="0"/>
              <a:t>не зря кисель </a:t>
            </a:r>
            <a:r>
              <a:rPr lang="ru-RU" dirty="0" smtClean="0"/>
              <a:t>варили</a:t>
            </a:r>
          </a:p>
          <a:p>
            <a:r>
              <a:rPr lang="ru-RU" dirty="0" smtClean="0"/>
              <a:t>Пироги пекли</a:t>
            </a:r>
          </a:p>
          <a:p>
            <a:endParaRPr lang="ru-RU" dirty="0"/>
          </a:p>
          <a:p>
            <a:r>
              <a:rPr lang="ru-RU" dirty="0" smtClean="0"/>
              <a:t>С </a:t>
            </a:r>
            <a:r>
              <a:rPr lang="ru-RU" dirty="0"/>
              <a:t>морковью </a:t>
            </a:r>
            <a:r>
              <a:rPr lang="ru-RU" dirty="0" smtClean="0"/>
              <a:t>пирог</a:t>
            </a:r>
          </a:p>
          <a:p>
            <a:r>
              <a:rPr lang="ru-RU" dirty="0" smtClean="0"/>
              <a:t>И </a:t>
            </a:r>
            <a:r>
              <a:rPr lang="ru-RU" dirty="0"/>
              <a:t>с капустой </a:t>
            </a:r>
            <a:r>
              <a:rPr lang="ru-RU" dirty="0" smtClean="0"/>
              <a:t>пирог</a:t>
            </a:r>
          </a:p>
          <a:p>
            <a:r>
              <a:rPr lang="ru-RU" dirty="0" smtClean="0"/>
              <a:t>А </a:t>
            </a:r>
            <a:r>
              <a:rPr lang="ru-RU" dirty="0"/>
              <a:t>который без начинки </a:t>
            </a:r>
            <a:endParaRPr lang="ru-RU" dirty="0" smtClean="0"/>
          </a:p>
          <a:p>
            <a:r>
              <a:rPr lang="ru-RU" dirty="0" smtClean="0"/>
              <a:t>–</a:t>
            </a:r>
            <a:r>
              <a:rPr lang="ru-RU" dirty="0"/>
              <a:t>Самый вкусный </a:t>
            </a:r>
            <a:r>
              <a:rPr lang="ru-RU" dirty="0" smtClean="0"/>
              <a:t>пирог</a:t>
            </a:r>
          </a:p>
          <a:p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сейчас </a:t>
            </a:r>
            <a:r>
              <a:rPr lang="ru-RU" dirty="0" smtClean="0"/>
              <a:t>вдвоем</a:t>
            </a:r>
          </a:p>
          <a:p>
            <a:r>
              <a:rPr lang="ru-RU" dirty="0" smtClean="0"/>
              <a:t>Мы </a:t>
            </a:r>
            <a:r>
              <a:rPr lang="ru-RU" dirty="0"/>
              <a:t>для вас </a:t>
            </a:r>
            <a:r>
              <a:rPr lang="ru-RU" dirty="0" smtClean="0"/>
              <a:t>споем</a:t>
            </a:r>
          </a:p>
          <a:p>
            <a:r>
              <a:rPr lang="ru-RU" dirty="0" smtClean="0"/>
              <a:t>Вы </a:t>
            </a:r>
            <a:r>
              <a:rPr lang="ru-RU" dirty="0"/>
              <a:t>похлопайте в </a:t>
            </a:r>
            <a:r>
              <a:rPr lang="ru-RU" dirty="0" smtClean="0"/>
              <a:t>ладоши</a:t>
            </a:r>
          </a:p>
          <a:p>
            <a:r>
              <a:rPr lang="ru-RU" dirty="0" smtClean="0"/>
              <a:t> </a:t>
            </a:r>
            <a:r>
              <a:rPr lang="ru-RU" dirty="0"/>
              <a:t>–Мы плясать </a:t>
            </a:r>
            <a:r>
              <a:rPr lang="ru-RU" dirty="0" smtClean="0"/>
              <a:t>пойдем</a:t>
            </a:r>
            <a:endParaRPr lang="ru-RU" dirty="0"/>
          </a:p>
        </p:txBody>
      </p:sp>
      <p:pic>
        <p:nvPicPr>
          <p:cNvPr id="2050" name="Picture 2" descr="К нам гости пришли - детские песни | Детское Королевство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71241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721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Танец  </a:t>
            </a:r>
            <a:r>
              <a:rPr lang="ru-RU" sz="2000" b="1" i="1" dirty="0" smtClean="0"/>
              <a:t>«рок-н-ролл</a:t>
            </a:r>
            <a:r>
              <a:rPr lang="ru-RU" sz="2000" b="1" i="1" dirty="0" smtClean="0"/>
              <a:t>»</a:t>
            </a:r>
          </a:p>
          <a:p>
            <a:pPr algn="ctr"/>
            <a:endParaRPr lang="ru-RU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44388" y="5805264"/>
            <a:ext cx="7111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Танцуйте вместе взявшись за руки, поднимая руку вверх, </a:t>
            </a:r>
          </a:p>
          <a:p>
            <a:pPr algn="ctr"/>
            <a:r>
              <a:rPr lang="ru-RU" b="1" i="1" dirty="0" smtClean="0"/>
              <a:t>ноги поочередно выбрасывать вперёд</a:t>
            </a:r>
            <a:endParaRPr lang="ru-RU" b="1" i="1" dirty="0"/>
          </a:p>
        </p:txBody>
      </p:sp>
      <p:pic>
        <p:nvPicPr>
          <p:cNvPr id="2050" name="Picture 2" descr=" - интернет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2" y="1771075"/>
            <a:ext cx="68201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39 Дорожка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5082" y="998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057"/>
            <a:ext cx="9134591" cy="6850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6550" y="692696"/>
            <a:ext cx="706148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Рефлексия</a:t>
            </a:r>
          </a:p>
          <a:p>
            <a:pPr algn="ctr"/>
            <a:endParaRPr lang="ru-RU" sz="2000" b="1" i="1" dirty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Рекомендация для родителей:</a:t>
            </a:r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Обсудите с ребёнком, какой вид деятельности понравился больше всего?</a:t>
            </a:r>
          </a:p>
          <a:p>
            <a:pPr algn="ctr"/>
            <a:endParaRPr lang="ru-RU" sz="2000" b="1" dirty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Вспомните, кто написал музыкальное произведение </a:t>
            </a:r>
          </a:p>
          <a:p>
            <a:pPr algn="ctr"/>
            <a:r>
              <a:rPr lang="ru-RU" sz="2000" b="1" dirty="0" smtClean="0"/>
              <a:t>«Сладкая грёза»? 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(Композитор П.И. Чайковский</a:t>
            </a:r>
            <a:r>
              <a:rPr lang="ru-RU" sz="2000" b="1" dirty="0" smtClean="0"/>
              <a:t>)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 smtClean="0"/>
              <a:t>Как называется песня с которой познакомились?</a:t>
            </a:r>
            <a:endParaRPr lang="ru-RU" sz="2000" b="1" dirty="0" smtClean="0"/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3952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798</TotalTime>
  <Words>182</Words>
  <Application>Microsoft Office PowerPoint</Application>
  <PresentationFormat>Экран (4:3)</PresentationFormat>
  <Paragraphs>57</Paragraphs>
  <Slides>6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92</cp:revision>
  <dcterms:created xsi:type="dcterms:W3CDTF">2014-02-09T19:12:44Z</dcterms:created>
  <dcterms:modified xsi:type="dcterms:W3CDTF">2020-10-20T11:40:43Z</dcterms:modified>
</cp:coreProperties>
</file>