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58" r:id="rId6"/>
    <p:sldId id="267" r:id="rId7"/>
    <p:sldId id="265" r:id="rId8"/>
    <p:sldId id="266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00"/>
    <a:srgbClr val="007A00"/>
    <a:srgbClr val="194B32"/>
    <a:srgbClr val="8A0000"/>
    <a:srgbClr val="CC0000"/>
    <a:srgbClr val="6C0000"/>
    <a:srgbClr val="005000"/>
    <a:srgbClr val="006600"/>
    <a:srgbClr val="7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708920"/>
            <a:ext cx="6624736" cy="16561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Музыкальное занятие </a:t>
            </a:r>
            <a:r>
              <a:rPr lang="ru-RU" sz="48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№3</a:t>
            </a:r>
            <a: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октябрь</a:t>
            </a:r>
            <a:b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старшая группа </a:t>
            </a:r>
            <a: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6000" b="1" spc="50" dirty="0">
              <a:ln w="11430"/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4725144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94B32"/>
                </a:solidFill>
              </a:rPr>
              <a:t>Составила: </a:t>
            </a:r>
          </a:p>
          <a:p>
            <a:pPr algn="ctr"/>
            <a:r>
              <a:rPr lang="ru-RU" sz="2400" b="1" dirty="0" smtClean="0">
                <a:solidFill>
                  <a:srgbClr val="194B32"/>
                </a:solidFill>
              </a:rPr>
              <a:t>музыкальный </a:t>
            </a:r>
            <a:r>
              <a:rPr lang="ru-RU" sz="2400" b="1" dirty="0" smtClean="0">
                <a:solidFill>
                  <a:srgbClr val="194B32"/>
                </a:solidFill>
              </a:rPr>
              <a:t>руководитель</a:t>
            </a:r>
          </a:p>
          <a:p>
            <a:pPr algn="ctr"/>
            <a:r>
              <a:rPr lang="ru-RU" sz="2400" b="1" dirty="0" smtClean="0">
                <a:solidFill>
                  <a:srgbClr val="194B32"/>
                </a:solidFill>
              </a:rPr>
              <a:t>МБДОУ д/с </a:t>
            </a:r>
            <a:r>
              <a:rPr lang="ru-RU" sz="2400" b="1" smtClean="0">
                <a:solidFill>
                  <a:srgbClr val="194B32"/>
                </a:solidFill>
              </a:rPr>
              <a:t>«Оленёнок</a:t>
            </a:r>
            <a:r>
              <a:rPr lang="ru-RU" sz="2400" b="1" dirty="0" smtClean="0">
                <a:solidFill>
                  <a:srgbClr val="194B32"/>
                </a:solidFill>
              </a:rPr>
              <a:t>»</a:t>
            </a:r>
            <a:r>
              <a:rPr lang="ru-RU" sz="2400" b="1" dirty="0" smtClean="0">
                <a:solidFill>
                  <a:srgbClr val="194B32"/>
                </a:solidFill>
              </a:rPr>
              <a:t> </a:t>
            </a:r>
            <a:r>
              <a:rPr lang="ru-RU" sz="2400" b="1" dirty="0" err="1" smtClean="0">
                <a:solidFill>
                  <a:srgbClr val="194B32"/>
                </a:solidFill>
              </a:rPr>
              <a:t>Емелова</a:t>
            </a:r>
            <a:r>
              <a:rPr lang="ru-RU" sz="2400" b="1" dirty="0" smtClean="0">
                <a:solidFill>
                  <a:srgbClr val="194B32"/>
                </a:solidFill>
              </a:rPr>
              <a:t> О.Н.</a:t>
            </a:r>
          </a:p>
          <a:p>
            <a:pPr algn="ctr"/>
            <a:r>
              <a:rPr lang="ru-RU" sz="2400" b="1" i="1" dirty="0" err="1" smtClean="0">
                <a:solidFill>
                  <a:srgbClr val="7A0000"/>
                </a:solidFill>
              </a:rPr>
              <a:t>п.Тазовский</a:t>
            </a:r>
            <a:r>
              <a:rPr lang="ru-RU" sz="2400" b="1" i="1" dirty="0" smtClean="0">
                <a:solidFill>
                  <a:srgbClr val="7A0000"/>
                </a:solidFill>
              </a:rPr>
              <a:t>, 2020</a:t>
            </a:r>
            <a:endParaRPr lang="ru-RU" sz="2400" i="1" dirty="0">
              <a:solidFill>
                <a:srgbClr val="7A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Слушаем музыку</a:t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муз. </a:t>
            </a:r>
            <a:r>
              <a:rPr lang="ru-RU" sz="3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А.Гедике</a:t>
            </a:r>
            <a: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«На слонах в Индии»</a:t>
            </a:r>
            <a:endParaRPr lang="ru-RU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51520" y="1772816"/>
            <a:ext cx="339472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sz="3000" i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Игровой момент:</a:t>
            </a:r>
            <a:endParaRPr lang="ru-RU" sz="3000" i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Предложить желающим детям изобразить слонов: ходить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</a:rPr>
              <a:t>б</a:t>
            </a: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ольшими шагами, держась друг за друга «</a:t>
            </a:r>
            <a:r>
              <a:rPr lang="ru-RU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хобботами</a:t>
            </a: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»</a:t>
            </a:r>
            <a:endParaRPr lang="ru-RU" dirty="0" smtClean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40" y="1916832"/>
            <a:ext cx="5244762" cy="3491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на слонах Инди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8509" y="5907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9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32" y="298884"/>
            <a:ext cx="893933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Развитие чувства ритма </a:t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Ф.Шуберт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«Музыкальный момент» 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1916832"/>
            <a:ext cx="1594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Играем </a:t>
            </a:r>
            <a:r>
              <a:rPr lang="ru-RU" sz="2800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ритми</a:t>
            </a:r>
            <a:r>
              <a:rPr lang="ru-RU" sz="28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-</a:t>
            </a:r>
          </a:p>
          <a:p>
            <a:r>
              <a:rPr lang="ru-RU" sz="2800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ческий</a:t>
            </a:r>
            <a:r>
              <a:rPr lang="ru-RU" sz="28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рисунок под музыку</a:t>
            </a:r>
            <a:endParaRPr lang="ru-RU" sz="28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шуберт музыкальный момен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1628800"/>
            <a:ext cx="6696744" cy="5022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898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1780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A00"/>
                </a:solidFill>
                <a:latin typeface="Comic Sans MS" panose="030F0702030302020204" pitchFamily="66" charset="0"/>
              </a:rPr>
              <a:t>Пальчиковая </a:t>
            </a:r>
            <a:r>
              <a:rPr lang="ru-RU" dirty="0" smtClean="0">
                <a:solidFill>
                  <a:srgbClr val="007A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007A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007A00"/>
                </a:solidFill>
                <a:latin typeface="Comic Sans MS" panose="030F0702030302020204" pitchFamily="66" charset="0"/>
              </a:rPr>
              <a:t>игра </a:t>
            </a:r>
            <a:br>
              <a:rPr lang="ru-RU" dirty="0" smtClean="0">
                <a:solidFill>
                  <a:srgbClr val="007A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007A00"/>
                </a:solidFill>
                <a:latin typeface="Comic Sans MS" panose="030F0702030302020204" pitchFamily="66" charset="0"/>
              </a:rPr>
              <a:t>«</a:t>
            </a:r>
            <a:r>
              <a:rPr lang="ru-RU" dirty="0" smtClean="0">
                <a:solidFill>
                  <a:srgbClr val="007A00"/>
                </a:solidFill>
                <a:latin typeface="Comic Sans MS" panose="030F0702030302020204" pitchFamily="66" charset="0"/>
              </a:rPr>
              <a:t>Воробей</a:t>
            </a:r>
            <a:r>
              <a:rPr lang="ru-RU" dirty="0" smtClean="0">
                <a:solidFill>
                  <a:srgbClr val="007A00"/>
                </a:solidFill>
                <a:latin typeface="Comic Sans MS" panose="030F0702030302020204" pitchFamily="66" charset="0"/>
              </a:rPr>
              <a:t>»</a:t>
            </a:r>
            <a:endParaRPr lang="ru-RU" dirty="0">
              <a:solidFill>
                <a:srgbClr val="007A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1" y="144681"/>
            <a:ext cx="4781957" cy="645452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782786"/>
            <a:ext cx="409168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97768" y="548680"/>
            <a:ext cx="8748464" cy="50405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Пение </a:t>
            </a:r>
            <a:r>
              <a:rPr lang="ru-RU" sz="36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«Падают листья» муз. </a:t>
            </a:r>
            <a:r>
              <a:rPr lang="ru-RU" sz="36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Красева</a:t>
            </a:r>
            <a:endParaRPr lang="ru-RU" sz="24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196752"/>
            <a:ext cx="61744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1. Падают, падают листья —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В нашем саду листопад.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Желтые, красные листья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По ветру вьются, летят.</a:t>
            </a:r>
          </a:p>
          <a:p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2. Птицы на юг улетают,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Гуси, грачи, журавли…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Вот уж последняя стая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Крыльями машет вдали.</a:t>
            </a:r>
          </a:p>
          <a:p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3. В руки возьмем по корзинке,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В лес за грибами пойдем.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Пахнут пеньки и тропинки</a:t>
            </a:r>
          </a:p>
          <a:p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Вкусным осенним грибком.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8347" y="5373216"/>
            <a:ext cx="609653" cy="6096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94" y="1383373"/>
            <a:ext cx="2143125" cy="2143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1934">
            <a:off x="6577518" y="2202653"/>
            <a:ext cx="2143125" cy="2143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07" y="3230091"/>
            <a:ext cx="2143125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Пение «К нам гости пришли»</a:t>
            </a:r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31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сл.Ивенсен</a:t>
            </a:r>
            <a:r>
              <a:rPr lang="ru-RU" sz="3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  </a:t>
            </a:r>
            <a:r>
              <a:rPr lang="ru-RU" sz="31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муз.А.Александрова</a:t>
            </a:r>
            <a:endParaRPr lang="ru-RU" sz="31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139136" cy="4853136"/>
          </a:xfrm>
        </p:spPr>
        <p:txBody>
          <a:bodyPr numCol="2">
            <a:normAutofit fontScale="62500" lnSpcReduction="20000"/>
          </a:bodyPr>
          <a:lstStyle/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1. К нам гости пришли,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Дорогие пришли.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Мы не зря кисель варили,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Пироги пекли.</a:t>
            </a:r>
          </a:p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2. С морковью пирог,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И с капустой пирог,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А который без начинки –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Самый вкусный пирог.</a:t>
            </a:r>
          </a:p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3. А сейчас вдвоём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Мы для вас споём,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Вы похлопайте в ладоши –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Мы плясать пойдём.</a:t>
            </a:r>
          </a:p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4. Ты топни ногой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Да притопни другой,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Я волчком кружиться стану,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А ты так постой.</a:t>
            </a:r>
          </a:p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5. Наш детский сад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Дружбой славиться,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Приходите, гости, чаще,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Если нравится.</a:t>
            </a:r>
          </a:p>
        </p:txBody>
      </p:sp>
      <p:pic>
        <p:nvPicPr>
          <p:cNvPr id="4" name="К нам гости пришл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6331098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04" y="4526984"/>
            <a:ext cx="2862064" cy="2146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732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79532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Пляска-игра «Шел козел по лесу» </a:t>
            </a:r>
            <a:r>
              <a:rPr lang="ru-RU" sz="3100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русская народная пляска -игра</a:t>
            </a:r>
            <a:endParaRPr lang="ru-RU" sz="3100" dirty="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7638"/>
            <a:ext cx="8424936" cy="5179714"/>
          </a:xfrm>
        </p:spPr>
        <p:txBody>
          <a:bodyPr numCol="2">
            <a:normAutofit fontScale="25000" lnSpcReduction="20000"/>
          </a:bodyPr>
          <a:lstStyle/>
          <a:p>
            <a:r>
              <a:rPr lang="ru-RU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Выбирают одного ведущего — «козла».</a:t>
            </a:r>
          </a:p>
          <a:p>
            <a:r>
              <a:rPr lang="ru-RU" sz="8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Шёл </a:t>
            </a:r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козел по лесу,</a:t>
            </a:r>
          </a:p>
          <a:p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По лесу, по лесу,</a:t>
            </a:r>
          </a:p>
          <a:p>
            <a:r>
              <a:rPr lang="ru-RU" sz="5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ru-RU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Козел» проходит мимо сидящих детей, показывая указательными пальцами «рога».</a:t>
            </a:r>
          </a:p>
          <a:p>
            <a:r>
              <a:rPr lang="ru-RU" sz="8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Нашёл </a:t>
            </a:r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себе принцессу,</a:t>
            </a:r>
          </a:p>
          <a:p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Принцессу нашёл.</a:t>
            </a:r>
          </a:p>
          <a:p>
            <a:r>
              <a:rPr lang="ru-RU" sz="5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Приглашает </a:t>
            </a:r>
            <a:r>
              <a:rPr lang="ru-RU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поклоном выбранную девочку.</a:t>
            </a:r>
          </a:p>
          <a:p>
            <a:r>
              <a:rPr lang="ru-RU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«Козел» вместе с «принцессой» выходят на середину зала и поворачиваются лицом друг к другу.</a:t>
            </a:r>
          </a:p>
          <a:p>
            <a:endParaRPr lang="ru-RU" sz="5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— Давай с тобой попрыгаем,</a:t>
            </a:r>
          </a:p>
          <a:p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Попрыгаем, попрыгаем</a:t>
            </a:r>
          </a:p>
          <a:p>
            <a:r>
              <a:rPr lang="ru-RU" sz="5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Прыгают </a:t>
            </a:r>
            <a:r>
              <a:rPr lang="ru-RU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на двух ногах.</a:t>
            </a:r>
          </a:p>
          <a:p>
            <a:endParaRPr lang="ru-RU" sz="5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И ножками подрыгаем,</a:t>
            </a:r>
          </a:p>
          <a:p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Подрыгаем, подрыгаем,</a:t>
            </a:r>
          </a:p>
          <a:p>
            <a:r>
              <a:rPr lang="ru-RU" sz="5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Продолжают </a:t>
            </a:r>
            <a:r>
              <a:rPr lang="ru-RU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прыгать, поднимая то одну, то другую ногу в сторону.</a:t>
            </a:r>
          </a:p>
          <a:p>
            <a:r>
              <a:rPr lang="ru-RU" sz="8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Ручками </a:t>
            </a:r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похлопаем,</a:t>
            </a:r>
          </a:p>
          <a:p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Похлопаем, похлопаем</a:t>
            </a:r>
          </a:p>
          <a:p>
            <a:r>
              <a:rPr lang="ru-RU" sz="5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Стоя </a:t>
            </a:r>
            <a:r>
              <a:rPr lang="ru-RU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па месте, хлопают в ладоши.</a:t>
            </a:r>
          </a:p>
          <a:p>
            <a:endParaRPr lang="ru-RU" sz="5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И ножками потопаем,</a:t>
            </a:r>
          </a:p>
          <a:p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Потопаем, потопаем,</a:t>
            </a:r>
          </a:p>
          <a:p>
            <a:r>
              <a:rPr lang="ru-RU" sz="5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Топают </a:t>
            </a:r>
            <a:r>
              <a:rPr lang="ru-RU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ногами, высоко поднимая колени.</a:t>
            </a:r>
          </a:p>
          <a:p>
            <a:endParaRPr lang="ru-RU" sz="5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Хвостиком помашем,</a:t>
            </a:r>
          </a:p>
          <a:p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Помашем, помашем,</a:t>
            </a:r>
          </a:p>
          <a:p>
            <a:r>
              <a:rPr lang="ru-RU" sz="5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Выполняют </a:t>
            </a:r>
            <a:r>
              <a:rPr lang="ru-RU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движения бедрами — «машут хвостиками».</a:t>
            </a:r>
          </a:p>
          <a:p>
            <a:endParaRPr lang="ru-RU" sz="5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Ну а потом попляшем,</a:t>
            </a:r>
          </a:p>
          <a:p>
            <a:r>
              <a:rPr lang="ru-RU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Попляшем, попляшем мы!</a:t>
            </a:r>
          </a:p>
          <a:p>
            <a:r>
              <a:rPr lang="ru-RU" sz="5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Кружатся </a:t>
            </a:r>
            <a:r>
              <a:rPr lang="ru-RU" sz="5500" dirty="0">
                <a:solidFill>
                  <a:srgbClr val="002060"/>
                </a:solidFill>
                <a:latin typeface="Comic Sans MS" panose="030F0702030302020204" pitchFamily="66" charset="0"/>
              </a:rPr>
              <a:t>поскоками.</a:t>
            </a:r>
          </a:p>
          <a:p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5600" dirty="0">
                <a:solidFill>
                  <a:srgbClr val="002060"/>
                </a:solidFill>
                <a:latin typeface="Comic Sans MS" panose="030F0702030302020204" pitchFamily="66" charset="0"/>
              </a:rPr>
              <a:t>Игра продолжается, но уже два «козла» идут искать «принцесс», затем — четыре, восемь и т. д.</a:t>
            </a:r>
            <a:endParaRPr lang="ru-RU" sz="5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Шел козел по лес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6238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0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5720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smtClean="0">
                <a:solidFill>
                  <a:srgbClr val="7A0000"/>
                </a:solidFill>
                <a:latin typeface="Comic Sans MS" panose="030F0702030302020204" pitchFamily="66" charset="0"/>
              </a:rPr>
              <a:t> Молодцы!</a:t>
            </a:r>
            <a:endParaRPr lang="ru-RU" sz="600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26" y="1600200"/>
            <a:ext cx="3568547" cy="4525963"/>
          </a:xfrm>
        </p:spPr>
      </p:pic>
    </p:spTree>
    <p:extLst>
      <p:ext uri="{BB962C8B-B14F-4D97-AF65-F5344CB8AC3E}">
        <p14:creationId xmlns:p14="http://schemas.microsoft.com/office/powerpoint/2010/main" val="33850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5485</TotalTime>
  <Words>419</Words>
  <Application>Microsoft Office PowerPoint</Application>
  <PresentationFormat>Экран (4:3)</PresentationFormat>
  <Paragraphs>88</Paragraphs>
  <Slides>8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Comic Sans MS</vt:lpstr>
      <vt:lpstr>Times New Roman</vt:lpstr>
      <vt:lpstr>Тема Office</vt:lpstr>
      <vt:lpstr>Музыкальное занятие №3 октябрь старшая группа  </vt:lpstr>
      <vt:lpstr>Слушаем музыку муз. А.Гедике «На слонах в Индии»</vt:lpstr>
      <vt:lpstr>Развитие чувства ритма  Ф.Шуберт «Музыкальный момент» </vt:lpstr>
      <vt:lpstr>Пальчиковая  игра  «Воробей»</vt:lpstr>
      <vt:lpstr>Пение «Падают листья» муз. Красева</vt:lpstr>
      <vt:lpstr>Пение «К нам гости пришли» сл.Ивенсен          муз.А.Александрова</vt:lpstr>
      <vt:lpstr>Пляска-игра «Шел козел по лесу» русская народная пляска -игра</vt:lpstr>
      <vt:lpstr> Молодцы!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Пользователь Windows</cp:lastModifiedBy>
  <cp:revision>46</cp:revision>
  <dcterms:created xsi:type="dcterms:W3CDTF">2014-08-08T16:01:14Z</dcterms:created>
  <dcterms:modified xsi:type="dcterms:W3CDTF">2020-10-21T10:33:41Z</dcterms:modified>
</cp:coreProperties>
</file>