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97" r:id="rId4"/>
    <p:sldId id="300" r:id="rId5"/>
    <p:sldId id="298" r:id="rId6"/>
    <p:sldId id="299" r:id="rId7"/>
    <p:sldId id="30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90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D767-B117-4126-9959-83ED969626A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9152-41C4-446D-A6E2-56177E2A9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085B-7C36-42ED-8801-978DFAA8E48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E2B7-C7A7-48B0-A72A-4169C09E8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6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4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2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FC1A-6DF3-4000-8784-9B799D644C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0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9275"/>
            <a:ext cx="91413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0326">
            <a:off x="577656" y="540652"/>
            <a:ext cx="8258950" cy="59909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МБДОУ детский сад «Оленёнок»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8964" y="191683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Дистанционное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музыкальное занятие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Подготовительная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группа</a:t>
            </a:r>
          </a:p>
          <a:p>
            <a:pPr algn="ctr"/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(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Январь)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788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Башкирцева Н.О.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0" y="3896719"/>
            <a:ext cx="2189181" cy="2613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4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136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081" y="362579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67544" y="5003651"/>
            <a:ext cx="828092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Ребёнок держит в каждой руке по ленточке и выполняет движения: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Круговые движения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Зигзагообразные движения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Резкий взмах вверх и вниз 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7544" y="1389817"/>
            <a:ext cx="82809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«Упражнение с лентой на палочке» муз. И. Кишко</a:t>
            </a:r>
            <a:endParaRPr lang="ru-RU" sz="2400" b="1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ack No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2280194"/>
            <a:ext cx="609600" cy="609600"/>
          </a:xfrm>
          <a:prstGeom prst="rect">
            <a:avLst/>
          </a:prstGeom>
        </p:spPr>
      </p:pic>
      <p:pic>
        <p:nvPicPr>
          <p:cNvPr id="1026" name="Picture 2" descr="Проект: Мы с ленточкой играем и здоровье укрепляем | Надежда Титяева |  Яндекс Дз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2099"/>
            <a:ext cx="4320480" cy="26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081" y="362579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Пальчиковая   гимнастика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4680" y="126876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«ЗАМОК»</a:t>
            </a:r>
          </a:p>
          <a:p>
            <a:pPr algn="ctr"/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двери висит замок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(ритмичные соединения пальцев рук в замок),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Кто открыть его бы смог?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Потянули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(руки тянутся в стороны),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Покрутили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(круговые движения паль­цев от себя),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Постучали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(основания ладоней сту­чат друг о друга)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И открыли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(разомкнули пальцы)</a:t>
            </a:r>
            <a:endParaRPr lang="ru-RU" sz="2000" i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2" descr="Блог учителя- дефектолога Джумалиевой Ольги Николаевны: ПОСЛУШНЫЕ ПАЛЬЧ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5902"/>
            <a:ext cx="2702023" cy="14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081" y="362579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Слушание музыки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pic>
        <p:nvPicPr>
          <p:cNvPr id="4" name="Track No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045" y="3142643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197" y="1628012"/>
            <a:ext cx="832538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Музыкальное произведение: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«Снежинки» 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А. Стоянова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23081" y="4956578"/>
            <a:ext cx="846939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ребёнку прослушать музыкальное произведение, спросить какой характер музыки. Затем взять ленточки белого и голубого цвета и потанцевать, передавая в движении динамику музыки. 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Настоящие снежинки: предновогодняя сказка - МК Санкт-Петербур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966504"/>
            <a:ext cx="2472209" cy="18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308" y="153501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Музицирование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09307" y="5405656"/>
            <a:ext cx="831613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ребёнку взять кубик и выстукивать ритмический рисунок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- Та- долгий звук. – Ти- короткий звук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ОПРЕДЕЛИ ПО РИТМУ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5848" r="2976" b="20397"/>
          <a:stretch/>
        </p:blipFill>
        <p:spPr bwMode="auto">
          <a:xfrm>
            <a:off x="421367" y="773883"/>
            <a:ext cx="8316139" cy="46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" y="0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105" y="194323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Пение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5337" y="1008910"/>
            <a:ext cx="4572000" cy="5509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1600" b="1" u="sng" dirty="0" smtClean="0">
                <a:latin typeface="Helvetica Neue"/>
              </a:rPr>
              <a:t>ПЕСНЯ  «Пестрый колпачок» муз. Г. Струве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1. Раз сидел веселый гном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На пеньке, под елкой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И латал свой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Хвойною иголкой.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u="sng" dirty="0">
                <a:latin typeface="Helvetica Neue"/>
              </a:rPr>
              <a:t>Припев</a:t>
            </a:r>
            <a:r>
              <a:rPr lang="ru-RU" sz="1600" b="1" dirty="0">
                <a:latin typeface="Helvetica Neue"/>
              </a:rPr>
              <a:t>: Ти-ла-ла, да </a:t>
            </a:r>
            <a:r>
              <a:rPr lang="ru-RU" sz="1600" b="1" dirty="0" err="1">
                <a:latin typeface="Helvetica Neue"/>
              </a:rPr>
              <a:t>ти</a:t>
            </a:r>
            <a:r>
              <a:rPr lang="ru-RU" sz="1600" b="1" dirty="0">
                <a:latin typeface="Helvetica Neue"/>
              </a:rPr>
              <a:t>-ла-ла,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На пеньке под елкой,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И латал свой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Хвойною иголкой.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2. Гному было много лет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Он не удивлялся,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Что колпак за столько лет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У него порвался.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latin typeface="Helvetica Neue"/>
              </a:rPr>
              <a:t>3</a:t>
            </a:r>
            <a:r>
              <a:rPr lang="ru-RU" sz="1600" b="1" dirty="0">
                <a:latin typeface="Helvetica Neue"/>
              </a:rPr>
              <a:t>. От заплаток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latin typeface="Helvetica Neue"/>
              </a:rPr>
              <a:t>Пестрый </a:t>
            </a:r>
            <a:r>
              <a:rPr lang="ru-RU" sz="1600" b="1" dirty="0">
                <a:latin typeface="Helvetica Neue"/>
              </a:rPr>
              <a:t>был у гнома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Сине-красно-голубой,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Розово-зеленый.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3076" name="Picture 4" descr="МАТЕМАТИКА - Каталог файлов - МУДРЫЙ ГН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" y="4046769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rack No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1726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" y="0"/>
            <a:ext cx="9144000" cy="68599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4084" y="43610"/>
            <a:ext cx="832538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«Танец утят»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Французская народная мелодия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pic>
        <p:nvPicPr>
          <p:cNvPr id="3" name="Track No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997" y="1511514"/>
            <a:ext cx="609600" cy="609600"/>
          </a:xfrm>
          <a:prstGeom prst="rect">
            <a:avLst/>
          </a:prstGeom>
        </p:spPr>
      </p:pic>
      <p:pic>
        <p:nvPicPr>
          <p:cNvPr id="5122" name="Picture 2" descr="Танец маленьких утят. Как играть на пианино. | Екатерина . | Яндекс Дз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8290"/>
            <a:ext cx="4306709" cy="24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409727" y="5644252"/>
            <a:ext cx="8316139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Напомнить детям: когда утята шалят, нужно энергично двигать руками, ногами, выполнять быстрые, ритмичные движения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91413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36536"/>
            <a:ext cx="8784976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Благодарю</a:t>
            </a:r>
            <a:br>
              <a:rPr lang="ru-RU" sz="7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за </a:t>
            </a:r>
            <a:br>
              <a:rPr lang="ru-RU" sz="7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внимание!</a:t>
            </a:r>
            <a:endParaRPr lang="ru-RU" sz="7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215</Words>
  <Application>Microsoft Office PowerPoint</Application>
  <PresentationFormat>Экран (4:3)</PresentationFormat>
  <Paragraphs>45</Paragraphs>
  <Slides>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Bookman Old Style</vt:lpstr>
      <vt:lpstr>Calibri</vt:lpstr>
      <vt:lpstr>Helvetica Neue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г. Москвы « Школа № 2055»</dc:title>
  <dc:creator>Башкирцева Натали</dc:creator>
  <cp:lastModifiedBy>Пользователь Windows</cp:lastModifiedBy>
  <cp:revision>59</cp:revision>
  <dcterms:created xsi:type="dcterms:W3CDTF">2017-03-18T14:51:28Z</dcterms:created>
  <dcterms:modified xsi:type="dcterms:W3CDTF">2021-01-28T16:22:30Z</dcterms:modified>
</cp:coreProperties>
</file>