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1" r:id="rId7"/>
    <p:sldId id="264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0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3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A21E-3BBF-440A-AD12-E6FBF93EBCA0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BCB2-7396-46CC-87E0-5AFD66DEA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0300-33B7-45E7-9DA0-C52D9DDA12A3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BD60-FADD-4C4F-BC3F-0D9610BBF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49D0-C5C6-4E08-AD04-D84384B5541B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A23C-A665-452C-BBB2-40A6D032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F60D-2DAF-4B01-94F6-81C22A7A91A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1C06-8CA4-440E-8383-445422574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305-247D-406B-962E-03B67A8372E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890C-FED8-4BE5-BBC7-6131BBAF7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1F0E-7132-407A-87CD-23D0AB879BF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DAA7-A5A0-4E94-A996-E4A8BA48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D740-1120-4287-98DD-001AE36F3C8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7795-A79A-40B3-BBF8-86C7E279E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4ED0-4662-4F8D-AE82-1B7BE47EDAF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DE3F-812B-49D0-8211-9AA589B7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994F-B843-4D4E-9301-4125F8A40B7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AD61-5E22-4614-BFB8-9FA4DCAC0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88DF-BAF7-46D3-AFC0-8E1D4A632B23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2A21-F6B0-4054-922C-521C06D8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62CC-BC96-4662-AAA3-EDFA9262DCE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0CE8-D07B-4D8D-BE0C-200B78D4A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F4EA1-1BDB-4C95-BCE7-E24304098C62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E3D3D-59D3-4EAF-A540-11D87E1A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tutorialz.com/articles/2909/1/We-wish-you-a-Merry-Christmas-illustra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m5K3F9IlwU" TargetMode="External"/><Relationship Id="rId5" Type="http://schemas.openxmlformats.org/officeDocument/2006/relationships/hyperlink" Target="https://www.youtube.com/watch?v=RdBeTEs2LeI" TargetMode="External"/><Relationship Id="rId4" Type="http://schemas.openxmlformats.org/officeDocument/2006/relationships/hyperlink" Target="https://pesni.gu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7" y="-192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6337" y="1280387"/>
            <a:ext cx="73282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Дистанционное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узыкальное занятие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Средняя  </a:t>
            </a:r>
            <a:r>
              <a:rPr lang="ru-RU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группа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(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Январь)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3445" y="5781018"/>
            <a:ext cx="488217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Башкирцева Н.О.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708" y="280383"/>
            <a:ext cx="7795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МБДОУ детский сад «Оленёнок»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340271" cy="734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821" y="333139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851920" y="2071606"/>
            <a:ext cx="52920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детям встать по прямой линии, затем выполнять движение: шаг по прямой линии  - выставляя ногу вперёд, при этом оттягивая носочек.</a:t>
            </a:r>
            <a:endParaRPr lang="ru-RU" sz="2800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21" y="1087811"/>
            <a:ext cx="7795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«Хороводный шаг»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12" name="41 Дорожка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104" y="5611036"/>
            <a:ext cx="609600" cy="609600"/>
          </a:xfrm>
          <a:prstGeom prst="rect">
            <a:avLst/>
          </a:prstGeom>
        </p:spPr>
      </p:pic>
      <p:pic>
        <p:nvPicPr>
          <p:cNvPr id="15" name="Рисунок 7" descr="йцлзйлз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6552" y="3212976"/>
            <a:ext cx="4459554" cy="33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96271" y="-819472"/>
            <a:ext cx="9340271" cy="734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4" descr="Презентация в рамках игровой встречи в ЦИПРе на тему &quot;Овеч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КАРТОТЕКА ПАЛЬЧИКОВЫХ ИГР НА МУЗЫКАЛЬНЫХ ЗАНЯТИЯХ ДЛЯ РАЗВИТИЯ МЕЛКОЙ  МОТОР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" y="-316018"/>
            <a:ext cx="8450788" cy="63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9212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8475" y="0"/>
            <a:ext cx="9106073" cy="69638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ey! Play! Kids Percussion Musical Instruments Toy Set - Overstock -  14629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5282"/>
            <a:ext cx="6794236" cy="58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765" y="199807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Назовите музыкальные инструменты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8286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927" y="56928"/>
            <a:ext cx="9106073" cy="69638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4988" y="385397"/>
            <a:ext cx="7795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Слушание музыки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Л.В. Бетховен «Немецкий танец»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" name="50 Дорожка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1528360"/>
            <a:ext cx="609600" cy="609600"/>
          </a:xfrm>
          <a:prstGeom prst="rect">
            <a:avLst/>
          </a:prstGeom>
        </p:spPr>
      </p:pic>
      <p:pic>
        <p:nvPicPr>
          <p:cNvPr id="5122" name="Picture 2" descr="Немецкий танец Л Бетховен средняя группа Абросимова Л 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3" y="2342829"/>
            <a:ext cx="8316377" cy="46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6146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8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1491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 «Саночки»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Филлипенко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448" y="1438049"/>
            <a:ext cx="5328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Сами </a:t>
            </a:r>
            <a:r>
              <a:rPr lang="ru-RU" b="1" dirty="0"/>
              <a:t>саночки бегут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Стелется </a:t>
            </a:r>
            <a:r>
              <a:rPr lang="ru-RU" b="1" dirty="0"/>
              <a:t>позёмка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И </a:t>
            </a:r>
            <a:r>
              <a:rPr lang="ru-RU" b="1" dirty="0"/>
              <a:t>бубенчики </a:t>
            </a:r>
            <a:r>
              <a:rPr lang="ru-RU" b="1" dirty="0" smtClean="0"/>
              <a:t>звенят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морозе звонко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</a:t>
            </a:r>
          </a:p>
          <a:p>
            <a:r>
              <a:rPr lang="ru-RU" b="1" dirty="0" smtClean="0"/>
              <a:t>Динь-динь-динь-</a:t>
            </a:r>
            <a:r>
              <a:rPr lang="ru-RU" b="1" dirty="0" err="1" smtClean="0"/>
              <a:t>дилинь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Синими лесами</a:t>
            </a:r>
          </a:p>
          <a:p>
            <a:r>
              <a:rPr lang="ru-RU" b="1" dirty="0" smtClean="0"/>
              <a:t>Едут</a:t>
            </a:r>
            <a:r>
              <a:rPr lang="ru-RU" b="1" dirty="0"/>
              <a:t>, едут </a:t>
            </a:r>
            <a:r>
              <a:rPr lang="ru-RU" b="1" dirty="0" smtClean="0"/>
              <a:t>динь-</a:t>
            </a:r>
            <a:r>
              <a:rPr lang="ru-RU" b="1" dirty="0" err="1" smtClean="0"/>
              <a:t>дилинь</a:t>
            </a:r>
            <a:endParaRPr lang="ru-RU" b="1" dirty="0" smtClean="0"/>
          </a:p>
          <a:p>
            <a:r>
              <a:rPr lang="ru-RU" b="1" dirty="0" smtClean="0"/>
              <a:t>Сани </a:t>
            </a:r>
            <a:r>
              <a:rPr lang="ru-RU" b="1" dirty="0"/>
              <a:t>с бубенцами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2. Ветер </a:t>
            </a:r>
            <a:r>
              <a:rPr lang="ru-RU" b="1" dirty="0"/>
              <a:t>весело гудит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Подгоняет </a:t>
            </a:r>
            <a:r>
              <a:rPr lang="ru-RU" b="1" dirty="0"/>
              <a:t>санки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Остаются позади</a:t>
            </a:r>
          </a:p>
          <a:p>
            <a:r>
              <a:rPr lang="ru-RU" b="1" dirty="0" smtClean="0"/>
              <a:t>Снежные </a:t>
            </a:r>
            <a:r>
              <a:rPr lang="ru-RU" b="1" dirty="0"/>
              <a:t>полянки.  </a:t>
            </a:r>
            <a:endParaRPr lang="ru-RU" b="1" dirty="0" smtClean="0"/>
          </a:p>
          <a:p>
            <a:endParaRPr lang="ru-RU" b="1" dirty="0"/>
          </a:p>
          <a:p>
            <a:r>
              <a:rPr lang="ru-RU" b="1" u="sng" dirty="0" smtClean="0"/>
              <a:t>Припев:</a:t>
            </a:r>
            <a:endParaRPr lang="ru-RU" b="1" u="sng" dirty="0"/>
          </a:p>
        </p:txBody>
      </p:sp>
      <p:pic>
        <p:nvPicPr>
          <p:cNvPr id="4" name="53 Дорожка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2688" y="2111957"/>
            <a:ext cx="609600" cy="609600"/>
          </a:xfrm>
          <a:prstGeom prst="rect">
            <a:avLst/>
          </a:prstGeom>
        </p:spPr>
      </p:pic>
      <p:pic>
        <p:nvPicPr>
          <p:cNvPr id="5" name="Picture 2" descr="Веселые пингвины катаются на санях. катание на санках зимой | Премиум 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5" y="4005064"/>
            <a:ext cx="3786045" cy="28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 «Саночки»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Филлипенко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3500" y="-33304"/>
            <a:ext cx="9340271" cy="734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272141" y="86345"/>
            <a:ext cx="6788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«Песенка  про хомячка»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Л.Абелян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8321" y="1340374"/>
            <a:ext cx="5141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8344" y="1486750"/>
            <a:ext cx="5310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  Я </a:t>
            </a:r>
            <a:r>
              <a:rPr lang="ru-RU" b="1" dirty="0"/>
              <a:t>маму всё просила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"</a:t>
            </a:r>
            <a:r>
              <a:rPr lang="ru-RU" b="1" dirty="0"/>
              <a:t>Купи ты мне щенка</a:t>
            </a:r>
            <a:r>
              <a:rPr lang="ru-RU" b="1" dirty="0" smtClean="0"/>
              <a:t>".</a:t>
            </a:r>
          </a:p>
          <a:p>
            <a:r>
              <a:rPr lang="ru-RU" b="1" dirty="0" smtClean="0"/>
              <a:t>А </a:t>
            </a:r>
            <a:r>
              <a:rPr lang="ru-RU" b="1" dirty="0"/>
              <a:t>мама мне </a:t>
            </a:r>
            <a:r>
              <a:rPr lang="ru-RU" b="1" dirty="0" smtClean="0"/>
              <a:t>купила Смешного </a:t>
            </a:r>
            <a:r>
              <a:rPr lang="ru-RU" b="1" dirty="0"/>
              <a:t>хомячка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 </a:t>
            </a:r>
          </a:p>
          <a:p>
            <a:r>
              <a:rPr lang="ru-RU" b="1" dirty="0" smtClean="0"/>
              <a:t>Хомячок</a:t>
            </a:r>
            <a:r>
              <a:rPr lang="ru-RU" b="1" dirty="0"/>
              <a:t>, хомячок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Добродушный </a:t>
            </a:r>
            <a:r>
              <a:rPr lang="ru-RU" b="1" dirty="0"/>
              <a:t>толстячок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2. Он </a:t>
            </a:r>
            <a:r>
              <a:rPr lang="ru-RU" b="1" dirty="0"/>
              <a:t>носом всюду </a:t>
            </a:r>
            <a:r>
              <a:rPr lang="ru-RU" b="1" dirty="0" smtClean="0"/>
              <a:t>тычет</a:t>
            </a:r>
          </a:p>
          <a:p>
            <a:r>
              <a:rPr lang="ru-RU" b="1" dirty="0" smtClean="0"/>
              <a:t>И </a:t>
            </a:r>
            <a:r>
              <a:rPr lang="ru-RU" b="1" dirty="0"/>
              <a:t>бегает кругом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Хомяк</a:t>
            </a:r>
            <a:r>
              <a:rPr lang="ru-RU" b="1" dirty="0"/>
              <a:t>, наверно, </a:t>
            </a:r>
            <a:r>
              <a:rPr lang="ru-RU" b="1" dirty="0" smtClean="0"/>
              <a:t>ищет</a:t>
            </a:r>
          </a:p>
          <a:p>
            <a:r>
              <a:rPr lang="ru-RU" b="1" dirty="0" smtClean="0"/>
              <a:t>Свою </a:t>
            </a:r>
            <a:r>
              <a:rPr lang="ru-RU" b="1" dirty="0"/>
              <a:t>нору, сой дом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</a:t>
            </a:r>
          </a:p>
          <a:p>
            <a:r>
              <a:rPr lang="ru-RU" b="1" dirty="0" smtClean="0"/>
              <a:t>3. Я </a:t>
            </a:r>
            <a:r>
              <a:rPr lang="ru-RU" b="1" dirty="0"/>
              <a:t>положу </a:t>
            </a:r>
            <a:r>
              <a:rPr lang="ru-RU" b="1" dirty="0" smtClean="0"/>
              <a:t>подстилку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кухне в уголок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Пускай </a:t>
            </a:r>
            <a:r>
              <a:rPr lang="ru-RU" b="1" dirty="0"/>
              <a:t>там </a:t>
            </a:r>
            <a:r>
              <a:rPr lang="ru-RU" b="1" dirty="0" smtClean="0"/>
              <a:t>отдыхает</a:t>
            </a:r>
          </a:p>
          <a:p>
            <a:r>
              <a:rPr lang="ru-RU" b="1" dirty="0" smtClean="0"/>
              <a:t>Мой </a:t>
            </a:r>
            <a:r>
              <a:rPr lang="ru-RU" b="1" dirty="0"/>
              <a:t>ласковый зверёк</a:t>
            </a:r>
            <a:r>
              <a:rPr lang="ru-RU" b="1" dirty="0" smtClean="0"/>
              <a:t>.</a:t>
            </a:r>
          </a:p>
          <a:p>
            <a:r>
              <a:rPr lang="ru-RU" b="1" u="sng" dirty="0" smtClean="0"/>
              <a:t>Припев:</a:t>
            </a:r>
            <a:endParaRPr lang="ru-RU" b="1" u="sng" dirty="0"/>
          </a:p>
        </p:txBody>
      </p:sp>
      <p:pic>
        <p:nvPicPr>
          <p:cNvPr id="11" name="Picture 4" descr="Симпатичный хомяк машет рукой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" y="4086420"/>
            <a:ext cx="3176553" cy="31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51 Дорожка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6" y="258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783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Музыкальная игра «Паровоз»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37" y="1894823"/>
            <a:ext cx="8741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8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На остановках выполнять те движения, которые подсказывает музыка.</a:t>
            </a:r>
          </a:p>
          <a:p>
            <a:r>
              <a:rPr lang="ru-RU" sz="28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Ребёнок сидит на стульчике и выполняет круговые движения руками. С окончанием музыки выходит из вагона, весело танцует или марширует на месте.</a:t>
            </a:r>
            <a:endParaRPr lang="ru-RU" sz="2800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9 Дорожка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4388" y="1500944"/>
            <a:ext cx="609600" cy="609600"/>
          </a:xfrm>
          <a:prstGeom prst="rect">
            <a:avLst/>
          </a:prstGeom>
        </p:spPr>
      </p:pic>
      <p:pic>
        <p:nvPicPr>
          <p:cNvPr id="6148" name="Picture 4" descr="ᐈ Мультяшный паровозик векторные картинки, иллюстрации мультяшный паровоз |  скачать на Depositphotos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620689"/>
            <a:ext cx="2872566" cy="21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2483768" y="1591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/>
            <a:r>
              <a:rPr lang="ru-RU" dirty="0" smtClean="0">
                <a:latin typeface="Bahnschrift SemiBold SemiConden" panose="020B0502040204020203" pitchFamily="34" charset="0"/>
              </a:rPr>
              <a:t>1.Фон презентации </a:t>
            </a:r>
          </a:p>
          <a:p>
            <a:pPr marL="107950"/>
            <a:r>
              <a:rPr lang="en-US" dirty="0" smtClean="0">
                <a:latin typeface="Bahnschrift SemiBold SemiConden" panose="020B0502040204020203" pitchFamily="34" charset="0"/>
                <a:hlinkClick r:id="rId3"/>
              </a:rPr>
              <a:t>http</a:t>
            </a:r>
            <a:r>
              <a:rPr lang="en-US" dirty="0">
                <a:latin typeface="Bahnschrift SemiBold SemiConden" panose="020B0502040204020203" pitchFamily="34" charset="0"/>
                <a:hlinkClick r:id="rId3"/>
              </a:rPr>
              <a:t>://www.adobetutorialz.com/articles/2909/1/We-wish-you-a-Merry-Christmas-illustration</a:t>
            </a:r>
            <a:r>
              <a:rPr lang="ru-RU" dirty="0" smtClean="0">
                <a:latin typeface="Bahnschrift SemiBold SemiConden" panose="020B0502040204020203" pitchFamily="34" charset="0"/>
              </a:rPr>
              <a:t>)</a:t>
            </a:r>
          </a:p>
          <a:p>
            <a:pPr marL="107950"/>
            <a:r>
              <a:rPr lang="ru-RU" dirty="0" smtClean="0">
                <a:latin typeface="Bahnschrift SemiBold SemiConden" panose="020B0502040204020203" pitchFamily="34" charset="0"/>
              </a:rPr>
              <a:t> 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 marL="107950"/>
            <a:r>
              <a:rPr lang="ru-RU" dirty="0">
                <a:latin typeface="Bahnschrift SemiBold SemiConden" panose="020B0502040204020203" pitchFamily="34" charset="0"/>
              </a:rPr>
              <a:t>2. </a:t>
            </a:r>
            <a:r>
              <a:rPr lang="ru-RU" dirty="0">
                <a:latin typeface="Bahnschrift SemiBold SemiConden" panose="020B0502040204020203" pitchFamily="34" charset="0"/>
                <a:hlinkClick r:id="rId4"/>
              </a:rPr>
              <a:t>https://</a:t>
            </a:r>
            <a:r>
              <a:rPr lang="ru-RU" dirty="0" smtClean="0">
                <a:latin typeface="Bahnschrift SemiBold SemiConden" panose="020B0502040204020203" pitchFamily="34" charset="0"/>
                <a:hlinkClick r:id="rId4"/>
              </a:rPr>
              <a:t>pesni.guru</a:t>
            </a:r>
            <a:r>
              <a:rPr lang="en-US" dirty="0" smtClean="0">
                <a:latin typeface="Bahnschrift SemiBold SemiConden" panose="020B0502040204020203" pitchFamily="34" charset="0"/>
              </a:rPr>
              <a:t> </a:t>
            </a:r>
            <a:r>
              <a:rPr lang="en-US" dirty="0">
                <a:latin typeface="Bahnschrift SemiBold SemiConden" panose="020B0502040204020203" pitchFamily="34" charset="0"/>
                <a:hlinkClick r:id="rId5"/>
              </a:rPr>
              <a:t>https://www.youtube.com/watch?v=RdBeTEs2LeI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latin typeface="Bahnschrift SemiBold SemiConden" panose="020B0502040204020203" pitchFamily="34" charset="0"/>
              </a:rPr>
              <a:t>– Хомячок</a:t>
            </a:r>
          </a:p>
          <a:p>
            <a:pPr marL="107950"/>
            <a:endParaRPr lang="ru-RU" dirty="0" smtClean="0">
              <a:latin typeface="Bahnschrift SemiBold SemiConden" panose="020B0502040204020203" pitchFamily="34" charset="0"/>
            </a:endParaRPr>
          </a:p>
          <a:p>
            <a:pPr marL="107950"/>
            <a:r>
              <a:rPr lang="ru-RU" dirty="0">
                <a:latin typeface="Bahnschrift SemiBold SemiConden" panose="020B0502040204020203" pitchFamily="34" charset="0"/>
              </a:rPr>
              <a:t>3</a:t>
            </a:r>
            <a:r>
              <a:rPr lang="ru-RU" dirty="0" smtClean="0">
                <a:latin typeface="Bahnschrift SemiBold SemiConden" panose="020B0502040204020203" pitchFamily="34" charset="0"/>
              </a:rPr>
              <a:t>.</a:t>
            </a:r>
            <a:r>
              <a:rPr lang="en-US" dirty="0" smtClean="0">
                <a:latin typeface="Bahnschrift SemiBold SemiConden" panose="020B0502040204020203" pitchFamily="34" charset="0"/>
                <a:hlinkClick r:id="rId6"/>
              </a:rPr>
              <a:t>https</a:t>
            </a:r>
            <a:r>
              <a:rPr lang="en-US" dirty="0">
                <a:latin typeface="Bahnschrift SemiBold SemiConden" panose="020B0502040204020203" pitchFamily="34" charset="0"/>
                <a:hlinkClick r:id="rId6"/>
              </a:rPr>
              <a:t>://www.youtube.com/watch?v=sm5K3F9IlwU</a:t>
            </a:r>
            <a:r>
              <a:rPr lang="ru-RU" dirty="0">
                <a:latin typeface="Bahnschrift SemiBold SemiConden" panose="020B0502040204020203" pitchFamily="34" charset="0"/>
              </a:rPr>
              <a:t> - </a:t>
            </a:r>
            <a:r>
              <a:rPr lang="ru-RU" dirty="0" smtClean="0">
                <a:latin typeface="Bahnschrift SemiBold SemiConden" panose="020B0502040204020203" pitchFamily="34" charset="0"/>
              </a:rPr>
              <a:t>Саночки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941" y="428353"/>
            <a:ext cx="5229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Используемые ресурсы: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295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274</Words>
  <Application>Microsoft Office PowerPoint</Application>
  <PresentationFormat>Экран (4:3)</PresentationFormat>
  <Paragraphs>71</Paragraphs>
  <Slides>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Bahnschrift SemiBold SemiConden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Башкирцева</dc:creator>
  <cp:lastModifiedBy>Пользователь Windows</cp:lastModifiedBy>
  <cp:revision>30</cp:revision>
  <dcterms:created xsi:type="dcterms:W3CDTF">2014-11-09T06:59:09Z</dcterms:created>
  <dcterms:modified xsi:type="dcterms:W3CDTF">2021-01-28T16:24:27Z</dcterms:modified>
</cp:coreProperties>
</file>