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9"/>
  </p:notesMasterIdLst>
  <p:sldIdLst>
    <p:sldId id="268" r:id="rId2"/>
    <p:sldId id="305" r:id="rId3"/>
    <p:sldId id="311" r:id="rId4"/>
    <p:sldId id="303" r:id="rId5"/>
    <p:sldId id="310" r:id="rId6"/>
    <p:sldId id="309" r:id="rId7"/>
    <p:sldId id="31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7" autoAdjust="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0908-BA23-4C4A-B26C-FEBC3380060E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9C47-10C3-4980-B84B-A81A337EC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6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3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65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8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0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8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57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0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45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8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6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8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1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4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6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0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5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3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4884-58A0-42A8-97D4-319A2C5DCA16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90364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Дистанционное 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музыкальное занятие</a:t>
            </a:r>
          </a:p>
          <a:p>
            <a:pPr algn="ctr"/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Подготовительная  группа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(Апрель,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неделя)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862" y="6067597"/>
            <a:ext cx="487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Муз.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уководитель: Башкирцева Н.О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6" name="Picture 2" descr="Лунтик дирижер оркестра игра,Luntik conductor of the orchestra game - 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19" y="3386875"/>
            <a:ext cx="4562823" cy="256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олнечные зайчики - Posts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7" y="692696"/>
            <a:ext cx="1758811" cy="175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-30260" y="-24919"/>
            <a:ext cx="9036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pPr algn="ctr"/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«Прыжки и поскоки»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Муз. И. Саца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отека физкультминуток для детей раннего возрас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614468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ack No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32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16632"/>
            <a:ext cx="61957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Музицирование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«Дирижёр»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Лунтик дирижер оркестра игра,Luntik conductor of the orchestra game - 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6879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115" y="5504194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Раздать детям музыкальные инструменты, выбрать «дирижёра» и сыграть  по предложенному «Дирижёром» ритмическому рисунку на музыкальных инструментах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1955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426" y="116632"/>
            <a:ext cx="82089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«Гром и дождь» музыка Т.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Чудовой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512" y="5809327"/>
            <a:ext cx="8868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Прослушать музыкальное произведение. Отметить характер музыки.</a:t>
            </a:r>
          </a:p>
        </p:txBody>
      </p:sp>
      <p:pic>
        <p:nvPicPr>
          <p:cNvPr id="3074" name="Picture 2" descr="Звуки Природы: Шум Дождя и Звуки Грома для Сна | Природа, Дожд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1"/>
          <a:stretch/>
        </p:blipFill>
        <p:spPr bwMode="auto">
          <a:xfrm>
            <a:off x="3308040" y="1916832"/>
            <a:ext cx="55206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No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0"/>
            <a:ext cx="4712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чувства ритма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Страница Киреевой Н.В. » Страница 2 » ДЮЦ № 3 г. Ульяновс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712071" cy="579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606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669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«Солнечный зайчик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Виктора Голикова,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Гайды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Лагздынь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Зайчик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солнечный, прыг-скок,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Прогуляться вышел.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Прыгнул ловко за окно,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Побежал по крыше.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скок, прыг да скок,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Прыгнул на окошко.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 да скок, прыг да скок,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нос Тимошке.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Тявкнул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щенок: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«Зайка, поиграем!»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Припустился со всех ног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развесёлым лаем.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скок, прыг да скок,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Прыгает Тимошка.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 да скок, прыг да скок,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 и кошка.</a:t>
            </a: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Солнечные зайчики - Posts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38" y="2636912"/>
            <a:ext cx="4063067" cy="406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No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44281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езентация &quot;Игры народные - хороводны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5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953</TotalTime>
  <Words>132</Words>
  <Application>Microsoft Office PowerPoint</Application>
  <PresentationFormat>Экран (4:3)</PresentationFormat>
  <Paragraphs>49</Paragraphs>
  <Slides>7</Slides>
  <Notes>6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Грань</vt:lpstr>
      <vt:lpstr>    </vt:lpstr>
      <vt:lpstr>    </vt:lpstr>
      <vt:lpstr>    </vt:lpstr>
      <vt:lpstr>Презентация PowerPoint</vt:lpstr>
      <vt:lpstr>  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Башкирцева</dc:creator>
  <cp:keywords>Оленёнок</cp:keywords>
  <cp:lastModifiedBy>Пользователь Windows</cp:lastModifiedBy>
  <cp:revision>123</cp:revision>
  <dcterms:created xsi:type="dcterms:W3CDTF">2014-05-28T16:37:28Z</dcterms:created>
  <dcterms:modified xsi:type="dcterms:W3CDTF">2021-04-11T12:34:09Z</dcterms:modified>
</cp:coreProperties>
</file>