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68" r:id="rId3"/>
    <p:sldId id="274" r:id="rId4"/>
    <p:sldId id="270" r:id="rId5"/>
    <p:sldId id="271" r:id="rId6"/>
    <p:sldId id="27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29031" y="260648"/>
            <a:ext cx="8339844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</a:rPr>
              <a:t>МБДОУ детский сад «Оленёнок»</a:t>
            </a:r>
          </a:p>
          <a:p>
            <a:pPr algn="ctr" eaLnBrk="1" hangingPunct="1">
              <a:defRPr/>
            </a:pPr>
            <a:endParaRPr lang="ru-RU" sz="3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Дистанционное музыкальное занятие</a:t>
            </a:r>
          </a:p>
          <a:p>
            <a:pPr algn="ctr" eaLnBrk="1" hangingPunct="1">
              <a:defRPr/>
            </a:pPr>
            <a:endParaRPr lang="ru-RU" sz="32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группа</a:t>
            </a:r>
            <a:endParaRPr lang="ru-RU" sz="32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 </a:t>
            </a:r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неделя, Апрель)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39848" y="6165304"/>
            <a:ext cx="4925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</a:rPr>
              <a:t>Муз. руководитель: Башкирцева Н.О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5" name="Picture 4" descr="Дети танцуют картинки » Прикольные картинки: скачать бесплатно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82369"/>
            <a:ext cx="3096344" cy="210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Караоке для детей Вовин барабан плюс и минус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31" y="3582369"/>
            <a:ext cx="3416320" cy="222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33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7051" y="332656"/>
            <a:ext cx="86106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</a:rPr>
              <a:t>Музыкально-ритмические </a:t>
            </a: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</a:rPr>
              <a:t>упражнения</a:t>
            </a:r>
          </a:p>
          <a:p>
            <a:pPr algn="ctr" eaLnBrk="1" hangingPunct="1">
              <a:defRPr/>
            </a:pPr>
            <a:endParaRPr lang="ru-RU" sz="32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Упражнение 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«Три притопа» </a:t>
            </a:r>
          </a:p>
          <a:p>
            <a:pPr algn="ctr" eaLnBrk="1" hangingPunct="1">
              <a:defRPr/>
            </a:pP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муз. Ан. Александрова</a:t>
            </a:r>
            <a:endParaRPr lang="ru-RU" sz="2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6523" y="5445224"/>
            <a:ext cx="85970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rgbClr val="FF0000"/>
                </a:solidFill>
              </a:rPr>
              <a:t>Рекомендации родителям: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</a:pPr>
            <a:r>
              <a:rPr lang="ru-RU" sz="2000" b="1" dirty="0" smtClean="0"/>
              <a:t>Дети стоят в кругу, делают 2 шага к центру и три притопа на месте. </a:t>
            </a:r>
          </a:p>
          <a:p>
            <a:pPr algn="ctr">
              <a:spcBef>
                <a:spcPct val="0"/>
              </a:spcBef>
            </a:pPr>
            <a:r>
              <a:rPr lang="ru-RU" sz="2000" b="1" dirty="0" smtClean="0"/>
              <a:t>Выполняют два шага назад и три притопа на месте.</a:t>
            </a:r>
            <a:endParaRPr lang="ru-RU" sz="2000" b="1" dirty="0"/>
          </a:p>
        </p:txBody>
      </p:sp>
      <p:pic>
        <p:nvPicPr>
          <p:cNvPr id="4" name="32 Дорожка 3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91680" y="2780928"/>
            <a:ext cx="609600" cy="609600"/>
          </a:xfrm>
          <a:prstGeom prst="rect">
            <a:avLst/>
          </a:prstGeom>
        </p:spPr>
      </p:pic>
      <p:sp>
        <p:nvSpPr>
          <p:cNvPr id="6" name="AutoShape 2" descr="Официальный сайт детского сада № 105 Кемерово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Дети танцуют картинки » Прикольные картинки: скачать бесплатно на рабочий  сто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41781"/>
            <a:ext cx="3605959" cy="277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47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5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7051" y="332656"/>
            <a:ext cx="86106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</a:rPr>
              <a:t>Пальчиковая  гимнастика</a:t>
            </a:r>
            <a:endParaRPr lang="ru-RU" sz="3200" b="1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endParaRPr lang="ru-RU" sz="32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" name="AutoShape 2" descr="Официальный сайт детского сада № 105 Кемерово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Презентация по логопедии на тему &quot;Физкульт-минутки для развития пальцевой  моторики 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" t="10837" r="6027" b="964"/>
          <a:stretch/>
        </p:blipFill>
        <p:spPr bwMode="auto">
          <a:xfrm>
            <a:off x="668293" y="871265"/>
            <a:ext cx="7948116" cy="585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459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7051" y="0"/>
            <a:ext cx="86106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Слушание музыки</a:t>
            </a:r>
          </a:p>
          <a:p>
            <a:pPr algn="ctr" eaLnBrk="1" hangingPunct="1">
              <a:defRPr/>
            </a:pPr>
            <a:endParaRPr lang="ru-RU" sz="3200" b="1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Музыкальное произведение: </a:t>
            </a:r>
          </a:p>
          <a:p>
            <a:pPr algn="ctr" eaLnBrk="1" hangingPunct="1">
              <a:defRPr/>
            </a:pP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</a:rPr>
              <a:t>«Две гусеницы разговаривают» </a:t>
            </a:r>
          </a:p>
          <a:p>
            <a:pPr algn="ctr" eaLnBrk="1" hangingPunct="1">
              <a:defRPr/>
            </a:pP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</a:rPr>
              <a:t>муз. </a:t>
            </a:r>
            <a:r>
              <a:rPr lang="ru-RU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</a:rPr>
              <a:t>Д.Жученко</a:t>
            </a:r>
            <a:endParaRPr lang="ru-RU" sz="3200" b="1" dirty="0">
              <a:ln w="12700" cmpd="sng">
                <a:solidFill>
                  <a:schemeClr val="accent4"/>
                </a:solidFill>
                <a:prstDash val="solid"/>
              </a:ln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3544" y="5718690"/>
            <a:ext cx="85970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rgbClr val="FF0000"/>
                </a:solidFill>
              </a:rPr>
              <a:t>Рекомендации родителям</a:t>
            </a:r>
            <a:r>
              <a:rPr lang="ru-RU" sz="2000" b="1" dirty="0" smtClean="0">
                <a:solidFill>
                  <a:srgbClr val="FF0000"/>
                </a:solidFill>
              </a:rPr>
              <a:t>: </a:t>
            </a:r>
            <a:r>
              <a:rPr lang="ru-RU" sz="2000" b="1" dirty="0" smtClean="0"/>
              <a:t>Определить какой темп музыки: быстрый, умеренный или  медленный</a:t>
            </a:r>
            <a:endParaRPr lang="ru-RU" sz="2000" b="1" dirty="0"/>
          </a:p>
        </p:txBody>
      </p:sp>
      <p:pic>
        <p:nvPicPr>
          <p:cNvPr id="3074" name="Picture 2" descr="Две гусеницы разговаривают - Картинка 195950-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564584"/>
            <a:ext cx="3888432" cy="290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4 Дорожка 3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9672" y="25545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3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7051" y="0"/>
            <a:ext cx="86106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3200" b="1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</a:endParaRPr>
          </a:p>
          <a:p>
            <a:pPr algn="ctr" eaLnBrk="1" hangingPunct="1">
              <a:defRPr/>
            </a:pP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Пение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1340768"/>
            <a:ext cx="445097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333333"/>
                </a:solidFill>
                <a:latin typeface="Helvetica Neue"/>
              </a:rPr>
              <a:t>1. Подарили 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Вове</a:t>
            </a:r>
            <a:br>
              <a:rPr lang="ru-RU" sz="1600" b="1" dirty="0">
                <a:solidFill>
                  <a:srgbClr val="333333"/>
                </a:solidFill>
                <a:latin typeface="Helvetica Neue"/>
              </a:rPr>
            </a:b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Новый барабан.</a:t>
            </a:r>
            <a:br>
              <a:rPr lang="ru-RU" sz="1600" b="1" dirty="0">
                <a:solidFill>
                  <a:srgbClr val="333333"/>
                </a:solidFill>
                <a:latin typeface="Helvetica Neue"/>
              </a:rPr>
            </a:b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До чего ж красивый</a:t>
            </a:r>
            <a:br>
              <a:rPr lang="ru-RU" sz="1600" b="1" dirty="0">
                <a:solidFill>
                  <a:srgbClr val="333333"/>
                </a:solidFill>
                <a:latin typeface="Helvetica Neue"/>
              </a:rPr>
            </a:b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Новый барабан!</a:t>
            </a:r>
            <a:br>
              <a:rPr lang="ru-RU" sz="1600" b="1" dirty="0">
                <a:solidFill>
                  <a:srgbClr val="333333"/>
                </a:solidFill>
                <a:latin typeface="Helvetica Neue"/>
              </a:rPr>
            </a:b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«Ах, какой барабан!» - говорили.</a:t>
            </a:r>
            <a:br>
              <a:rPr lang="ru-RU" sz="1600" b="1" dirty="0">
                <a:solidFill>
                  <a:srgbClr val="333333"/>
                </a:solidFill>
                <a:latin typeface="Helvetica Neue"/>
              </a:rPr>
            </a:b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Вот какой барабан подарили!</a:t>
            </a:r>
            <a:br>
              <a:rPr lang="ru-RU" sz="1600" b="1" dirty="0">
                <a:solidFill>
                  <a:srgbClr val="333333"/>
                </a:solidFill>
                <a:latin typeface="Helvetica Neue"/>
              </a:rPr>
            </a:b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/>
            </a:r>
            <a:br>
              <a:rPr lang="ru-RU" sz="1600" b="1" dirty="0">
                <a:solidFill>
                  <a:srgbClr val="333333"/>
                </a:solidFill>
                <a:latin typeface="Helvetica Neue"/>
              </a:rPr>
            </a:br>
            <a:r>
              <a:rPr lang="ru-RU" sz="1600" b="1" dirty="0" smtClean="0">
                <a:solidFill>
                  <a:srgbClr val="333333"/>
                </a:solidFill>
                <a:latin typeface="Helvetica Neue"/>
              </a:rPr>
              <a:t>2. Знать 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не хочет Вова</a:t>
            </a:r>
            <a:br>
              <a:rPr lang="ru-RU" sz="1600" b="1" dirty="0">
                <a:solidFill>
                  <a:srgbClr val="333333"/>
                </a:solidFill>
                <a:latin typeface="Helvetica Neue"/>
              </a:rPr>
            </a:b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Ни о чём другом:</a:t>
            </a:r>
            <a:br>
              <a:rPr lang="ru-RU" sz="1600" b="1" dirty="0">
                <a:solidFill>
                  <a:srgbClr val="333333"/>
                </a:solidFill>
                <a:latin typeface="Helvetica Neue"/>
              </a:rPr>
            </a:b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Целый день в квартире</a:t>
            </a:r>
            <a:br>
              <a:rPr lang="ru-RU" sz="1600" b="1" dirty="0">
                <a:solidFill>
                  <a:srgbClr val="333333"/>
                </a:solidFill>
                <a:latin typeface="Helvetica Neue"/>
              </a:rPr>
            </a:b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Не смолкает гром.</a:t>
            </a:r>
            <a:br>
              <a:rPr lang="ru-RU" sz="1600" b="1" dirty="0">
                <a:solidFill>
                  <a:srgbClr val="333333"/>
                </a:solidFill>
                <a:latin typeface="Helvetica Neue"/>
              </a:rPr>
            </a:b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Ходит гром, ходит гром по квартире,</a:t>
            </a:r>
            <a:br>
              <a:rPr lang="ru-RU" sz="1600" b="1" dirty="0">
                <a:solidFill>
                  <a:srgbClr val="333333"/>
                </a:solidFill>
                <a:latin typeface="Helvetica Neue"/>
              </a:rPr>
            </a:b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И гремит он подряд дня четыре.</a:t>
            </a:r>
            <a:br>
              <a:rPr lang="ru-RU" sz="1600" b="1" dirty="0">
                <a:solidFill>
                  <a:srgbClr val="333333"/>
                </a:solidFill>
                <a:latin typeface="Helvetica Neue"/>
              </a:rPr>
            </a:b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/>
            </a:r>
            <a:br>
              <a:rPr lang="ru-RU" sz="1600" b="1" dirty="0">
                <a:solidFill>
                  <a:srgbClr val="333333"/>
                </a:solidFill>
                <a:latin typeface="Helvetica Neue"/>
              </a:rPr>
            </a:br>
            <a:r>
              <a:rPr lang="ru-RU" sz="1600" b="1" dirty="0" smtClean="0">
                <a:solidFill>
                  <a:srgbClr val="333333"/>
                </a:solidFill>
                <a:latin typeface="Helvetica Neue"/>
              </a:rPr>
              <a:t>3. Кошка 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и котята</a:t>
            </a:r>
            <a:br>
              <a:rPr lang="ru-RU" sz="1600" b="1" dirty="0">
                <a:solidFill>
                  <a:srgbClr val="333333"/>
                </a:solidFill>
                <a:latin typeface="Helvetica Neue"/>
              </a:rPr>
            </a:b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испугались так,</a:t>
            </a:r>
            <a:br>
              <a:rPr lang="ru-RU" sz="1600" b="1" dirty="0">
                <a:solidFill>
                  <a:srgbClr val="333333"/>
                </a:solidFill>
                <a:latin typeface="Helvetica Neue"/>
              </a:rPr>
            </a:b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Что стрелой помчались</a:t>
            </a:r>
            <a:br>
              <a:rPr lang="ru-RU" sz="1600" b="1" dirty="0">
                <a:solidFill>
                  <a:srgbClr val="333333"/>
                </a:solidFill>
                <a:latin typeface="Helvetica Neue"/>
              </a:rPr>
            </a:b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Прямо на чердак.</a:t>
            </a:r>
            <a:br>
              <a:rPr lang="ru-RU" sz="1600" b="1" dirty="0">
                <a:solidFill>
                  <a:srgbClr val="333333"/>
                </a:solidFill>
                <a:latin typeface="Helvetica Neue"/>
              </a:rPr>
            </a:b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Дверь соседи плотней затворили –</a:t>
            </a:r>
            <a:br>
              <a:rPr lang="ru-RU" sz="1600" b="1" dirty="0">
                <a:solidFill>
                  <a:srgbClr val="333333"/>
                </a:solidFill>
                <a:latin typeface="Helvetica Neue"/>
              </a:rPr>
            </a:b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Вот какой барабан подарили!</a:t>
            </a:r>
            <a:br>
              <a:rPr lang="ru-RU" sz="1600" b="1" dirty="0">
                <a:solidFill>
                  <a:srgbClr val="333333"/>
                </a:solidFill>
                <a:latin typeface="Helvetica Neue"/>
              </a:rPr>
            </a:br>
            <a:endParaRPr lang="ru-RU" sz="1600" b="1" dirty="0"/>
          </a:p>
        </p:txBody>
      </p:sp>
      <p:pic>
        <p:nvPicPr>
          <p:cNvPr id="6" name="35 Дорожка 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3688" y="1628800"/>
            <a:ext cx="609600" cy="609600"/>
          </a:xfrm>
          <a:prstGeom prst="rect">
            <a:avLst/>
          </a:prstGeom>
        </p:spPr>
      </p:pic>
      <p:pic>
        <p:nvPicPr>
          <p:cNvPr id="4099" name="Picture 3" descr="Караоке для детей Вовин барабан плюс и минус - YouT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5" y="3877481"/>
            <a:ext cx="409645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61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7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116632"/>
            <a:ext cx="58326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</a:rPr>
              <a:t>Хоровод</a:t>
            </a:r>
          </a:p>
          <a:p>
            <a:pPr algn="ctr" eaLnBrk="1" hangingPunct="1">
              <a:defRPr/>
            </a:pP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</a:rPr>
              <a:t>«Светит  месяц»</a:t>
            </a:r>
            <a:endParaRPr lang="ru-RU" sz="3200" b="1" dirty="0" smtClean="0">
              <a:ln w="12700" cmpd="sng">
                <a:solidFill>
                  <a:schemeClr val="accent4"/>
                </a:solidFill>
                <a:prstDash val="solid"/>
              </a:ln>
            </a:endParaRPr>
          </a:p>
        </p:txBody>
      </p:sp>
      <p:pic>
        <p:nvPicPr>
          <p:cNvPr id="3074" name="Picture 2" descr="Что это за чародейство?” Иностранцы впервые увидели русский танец “Берёзка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88840"/>
            <a:ext cx="601730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25 Дорожка 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6840" y="19888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7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ysClr val="windowText" lastClr="000000"/>
      </a:dk1>
      <a:lt1>
        <a:sysClr val="window" lastClr="FFFFFF"/>
      </a:lt1>
      <a:dk2>
        <a:srgbClr val="04617B"/>
      </a:dk2>
      <a:lt2>
        <a:srgbClr val="5DF0F6"/>
      </a:lt2>
      <a:accent1>
        <a:srgbClr val="0F6FC6"/>
      </a:accent1>
      <a:accent2>
        <a:srgbClr val="009DD9"/>
      </a:accent2>
      <a:accent3>
        <a:srgbClr val="4FCEFF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B5EBE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171</TotalTime>
  <Words>103</Words>
  <Application>Microsoft Office PowerPoint</Application>
  <PresentationFormat>Экран (4:3)</PresentationFormat>
  <Paragraphs>27</Paragraphs>
  <Slides>6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Constantia</vt:lpstr>
      <vt:lpstr>Helvetica Neue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КАКОЕ НАСТРОЕНИЕ У ВЕСНЫ?</dc:title>
  <dc:creator>Оленёнок;НАТАЛИ</dc:creator>
  <cp:lastModifiedBy>Пользователь Windows</cp:lastModifiedBy>
  <cp:revision>25</cp:revision>
  <dcterms:modified xsi:type="dcterms:W3CDTF">2021-04-11T12:22:27Z</dcterms:modified>
</cp:coreProperties>
</file>