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1" r:id="rId2"/>
    <p:sldId id="257" r:id="rId3"/>
    <p:sldId id="264" r:id="rId4"/>
    <p:sldId id="265" r:id="rId5"/>
    <p:sldId id="263" r:id="rId6"/>
    <p:sldId id="262" r:id="rId7"/>
    <p:sldId id="260" r:id="rId8"/>
    <p:sldId id="258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AACF0-3234-4689-A3BC-1E50B127C7F4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688C3-E140-4031-AD7D-1A1F10234B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42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0lik.ru/uploads/posts/2009-12/1260810784_0lik.ru_f31307236e09.jpg" TargetMode="External"/><Relationship Id="rId7" Type="http://schemas.openxmlformats.org/officeDocument/2006/relationships/hyperlink" Target="http://pedsovet.su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dst.ru/pix/user_files/2/3652/bubency.mp3" TargetMode="External"/><Relationship Id="rId5" Type="http://schemas.openxmlformats.org/officeDocument/2006/relationships/hyperlink" Target="http://s0.pic4you.ru/allimage/y2011/10-15/12216/1292780.png" TargetMode="External"/><Relationship Id="rId4" Type="http://schemas.openxmlformats.org/officeDocument/2006/relationships/hyperlink" Target="http://img0.liveinternet.ru/images/attach/c/6/92/740/92740632_large_5040093_Rysskayazima18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759567" y="1748926"/>
            <a:ext cx="7670085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Музыкальное Занятие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№4 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Подготовительная к школе группа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декабрь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5987126" y="4005064"/>
            <a:ext cx="2632946" cy="17145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Составитель: </a:t>
            </a:r>
            <a:r>
              <a:rPr lang="ru-RU" sz="16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музыкальный руководитель</a:t>
            </a:r>
            <a:endParaRPr lang="ru-RU" sz="16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  <a:ea typeface="Tangerine" pitchFamily="2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i="0" u="none" strike="noStrike" kern="1200" cap="none" spc="0" normalizeH="0" baseline="0" noProof="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Емелова</a:t>
            </a:r>
            <a:r>
              <a:rPr kumimoji="0" lang="ru-RU" sz="1600" i="0" u="none" strike="noStrike" kern="1200" cap="none" spc="0" normalizeH="0" baseline="0" noProof="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 Ольга</a:t>
            </a:r>
            <a:r>
              <a:rPr kumimoji="0" lang="ru-RU" sz="1600" i="0" u="none" strike="noStrike" kern="1200" cap="none" spc="0" normalizeH="0" noProof="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 Николаевна</a:t>
            </a:r>
            <a:endParaRPr kumimoji="0" lang="ru-RU" sz="1600" i="0" u="none" strike="noStrike" kern="1200" cap="none" spc="0" normalizeH="0" baseline="0" noProof="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  <a:uLnTx/>
              <a:uFillTx/>
              <a:ea typeface="Tangerine" pitchFamily="2" charset="0"/>
            </a:endParaRPr>
          </a:p>
        </p:txBody>
      </p:sp>
      <p:pic>
        <p:nvPicPr>
          <p:cNvPr id="6" name="Picture 2" descr="D:\материалы к урокам\Я УЧУСЬ\ШАБЛОН ДЛЯ ПРЕЗЕНТАЦИИ\педсовет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71414"/>
            <a:ext cx="1633535" cy="40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28728" y="918745"/>
            <a:ext cx="6572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Муниципальное дошкольное образовательное дошкольное учреждение детский сад «Оленёнок», </a:t>
            </a:r>
            <a:r>
              <a:rPr lang="ru-RU" sz="2200" b="1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п.Тазовский</a:t>
            </a:r>
            <a:endParaRPr lang="ru-RU" sz="22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" name="Picture 3" descr="D:\материалы к урокам\Я УЧУСЬ\ШАБЛОН ДЛЯ ПРЕЗЕНТАЦИИ\конкурсная заставка логоти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9652" y="214290"/>
            <a:ext cx="357190" cy="3397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3714752"/>
            <a:ext cx="857224" cy="31432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убенц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альс снежных хлопьев П И Чайковск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819" y="1052736"/>
            <a:ext cx="7512835" cy="563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39552" y="1396262"/>
            <a:ext cx="821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Побеседовать с детьми о музыке, сочинить с детьми небольшую историю о пушистых воздушных снежинках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16" y="367517"/>
            <a:ext cx="9145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Слушание</a:t>
            </a:r>
            <a:endParaRPr lang="en-US" sz="3200" b="1" dirty="0" smtClean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200" b="1" dirty="0" err="1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П.И.Чайковский</a:t>
            </a:r>
            <a:r>
              <a:rPr lang="ru-RU" sz="32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«Вальс снежных хлопьев»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0201" flipH="1">
            <a:off x="4250156" y="1354126"/>
            <a:ext cx="4383229" cy="44456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786" y="516419"/>
            <a:ext cx="7643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Пальчиковая </a:t>
            </a:r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гимнастика</a:t>
            </a: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Замок»</a:t>
            </a:r>
            <a:endParaRPr lang="ru-RU" sz="4400" b="1" dirty="0" smtClean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04696" y="1780208"/>
            <a:ext cx="7250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0386" y="1556792"/>
            <a:ext cx="59895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 двери висит замок —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Кто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его открыть бы смог?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(быстрое соединение пальцев в замок)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Потянули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…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(тянем кисти в стороны)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Покрутили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…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(волнообразные движения)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Постучали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…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(пальцы сцеплены в замок, дети стучат ладонями)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открыли!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(пальцы расцепились)</a:t>
            </a:r>
          </a:p>
        </p:txBody>
      </p:sp>
    </p:spTree>
    <p:extLst>
      <p:ext uri="{BB962C8B-B14F-4D97-AF65-F5344CB8AC3E}">
        <p14:creationId xmlns:p14="http://schemas.microsoft.com/office/powerpoint/2010/main" val="2745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5" y="1500174"/>
            <a:ext cx="8215370" cy="489364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 В 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просторном светлом зале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Мы ёлку украшали,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Приветливо и ярко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Огни на ней горят.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А дед Мороз на праздник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Принёс подарков разных,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И шутками и песней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Он веселит ребят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2. Летят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, летят снежинки,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Снежинки-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холодинки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И весело кружатся,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И падают на всех.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Мы Новый год встречаем,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Танцуем и играем.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У ёлочки нарядной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Звенит весёлый смех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347" y="176871"/>
            <a:ext cx="7643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Пение</a:t>
            </a: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 «В просторном светлом зале»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2" name="в просторном светлом зал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2529" y="4653136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68" y="4005064"/>
            <a:ext cx="20288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4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69" y="3789040"/>
            <a:ext cx="2381250" cy="259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347" y="176871"/>
            <a:ext cx="7643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Пение</a:t>
            </a: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 «Горячая пора»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9539" y="1650110"/>
            <a:ext cx="7992888" cy="729430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1.У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Дедушки Мороза здоровье хоть куда!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Его не испугают любые холода.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Пускай повсюду стужа, а вовсе не жара -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 Дедушки Мороза горячая пора.</a:t>
            </a: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Припев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 Дедушки Мороза, у Дедушки Мороза,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 Дедушки Мороза горячая пора.</a:t>
            </a: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2.У Дедушки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Мороза серьёзные дела: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Нужны для снежной бабы морковка и метла,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И новая ушанка из старого ведра -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 Дедушки Мороза горячая пора.</a:t>
            </a:r>
          </a:p>
        </p:txBody>
      </p:sp>
      <p:pic>
        <p:nvPicPr>
          <p:cNvPr id="5" name="u_dedushki_moroza_goryachaya_pora-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422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8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4348" y="160787"/>
            <a:ext cx="7643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Музицирование </a:t>
            </a: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«Новогоднее настроение»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2" name="новгоднее веселье оркест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050" y="1624915"/>
            <a:ext cx="8042461" cy="4523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466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693229"/>
            <a:ext cx="3043465" cy="28855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3" y="3191222"/>
            <a:ext cx="2971457" cy="33062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121" y="412320"/>
            <a:ext cx="76438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Пляска</a:t>
            </a:r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«Танец вокруг ёлки»</a:t>
            </a:r>
            <a:endParaRPr lang="ru-RU" sz="4400" b="1" dirty="0" smtClean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algn="ctr"/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  <a:p>
            <a:pPr algn="ctr"/>
            <a:r>
              <a:rPr lang="ru-RU" sz="36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omic Sans MS" panose="030F0702030302020204" pitchFamily="66" charset="0"/>
              </a:rPr>
              <a:t>Двигаться в соответствии с трехчастной формой музыки. Выполнять движения легко.</a:t>
            </a:r>
            <a:endParaRPr lang="ru-RU" sz="36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121" y="1559331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чешский народный тане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3074" y="426923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142984"/>
            <a:ext cx="75009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3"/>
              </a:rPr>
              <a:t>http://0lik.ru/uploads/posts/2009-12/1260810784_0lik.ru_f31307236e09.jpg</a:t>
            </a:r>
            <a:r>
              <a:rPr lang="ru-RU" sz="1400" dirty="0" smtClean="0"/>
              <a:t> - зимний пейзаж </a:t>
            </a:r>
          </a:p>
          <a:p>
            <a:r>
              <a:rPr lang="en-US" sz="1400" dirty="0" smtClean="0">
                <a:hlinkClick r:id="rId4"/>
              </a:rPr>
              <a:t>http://img0.liveinternet.ru/images/attach/c/6/92/740/92740632_large_5040093_Rysskayazima18.png</a:t>
            </a:r>
            <a:r>
              <a:rPr lang="ru-RU" sz="1400" dirty="0" smtClean="0"/>
              <a:t> - дед Мороз на тройке </a:t>
            </a:r>
          </a:p>
          <a:p>
            <a:r>
              <a:rPr lang="en-US" sz="1400" dirty="0" smtClean="0">
                <a:hlinkClick r:id="rId5"/>
              </a:rPr>
              <a:t>http://s0.pic4you.ru/allimage/y2011/10-15/12216/1292780.png</a:t>
            </a:r>
            <a:r>
              <a:rPr lang="ru-RU" sz="1400" dirty="0" smtClean="0"/>
              <a:t> - метелица </a:t>
            </a:r>
          </a:p>
          <a:p>
            <a:pPr algn="just">
              <a:defRPr/>
            </a:pPr>
            <a:r>
              <a:rPr lang="en-US" sz="1400" dirty="0" smtClean="0">
                <a:hlinkClick r:id="rId6"/>
              </a:rPr>
              <a:t>http://www.podst.ru/pix/user_files/2/3652/bubency.mp3</a:t>
            </a:r>
            <a:r>
              <a:rPr lang="ru-RU" sz="1400" dirty="0" smtClean="0"/>
              <a:t> - бубенцы (звук) </a:t>
            </a:r>
            <a:r>
              <a:rPr lang="ru-RU" sz="1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Бектурганова</a:t>
            </a:r>
            <a:r>
              <a:rPr lang="ru-RU" sz="1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Екатерина</a:t>
            </a:r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Юрьевна, </a:t>
            </a:r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начальных </a:t>
            </a:r>
            <a:r>
              <a:rPr lang="ru-RU" sz="1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классов,КГУ</a:t>
            </a:r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«Средняя школа №7» </a:t>
            </a:r>
            <a:r>
              <a:rPr lang="ru-RU" sz="1400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акимата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города </a:t>
            </a:r>
            <a:r>
              <a:rPr lang="ru-RU" sz="1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Усть-Каменогорска,Казахстан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ВКО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857356" y="6029286"/>
            <a:ext cx="5500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Сайт</a:t>
            </a:r>
            <a:r>
              <a:rPr lang="ru-RU" sz="2000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en-US" sz="2000" dirty="0" smtClean="0">
                <a:latin typeface="Monotype Corsiva" pitchFamily="66" charset="0"/>
                <a:hlinkClick r:id="rId7"/>
              </a:rPr>
              <a:t>http://pedsovet.su/</a:t>
            </a:r>
            <a:r>
              <a:rPr lang="ru-RU" sz="2000" dirty="0" smtClean="0">
                <a:latin typeface="Monotype Corsiva" pitchFamily="66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5786" y="285728"/>
            <a:ext cx="7643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Использованные ресурсы</a:t>
            </a:r>
            <a:endParaRPr lang="ru-RU" sz="4400" b="1" dirty="0">
              <a:ln w="1841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333</Words>
  <Application>Microsoft Office PowerPoint</Application>
  <PresentationFormat>Экран (4:3)</PresentationFormat>
  <Paragraphs>80</Paragraphs>
  <Slides>8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Comic Sans MS</vt:lpstr>
      <vt:lpstr>Monotype Corsiva</vt:lpstr>
      <vt:lpstr>Tangerine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49</cp:revision>
  <dcterms:created xsi:type="dcterms:W3CDTF">2014-08-07T00:52:59Z</dcterms:created>
  <dcterms:modified xsi:type="dcterms:W3CDTF">2020-11-27T07:05:54Z</dcterms:modified>
</cp:coreProperties>
</file>