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1" r:id="rId4"/>
    <p:sldId id="262" r:id="rId5"/>
    <p:sldId id="263" r:id="rId6"/>
    <p:sldId id="264" r:id="rId7"/>
    <p:sldId id="259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79089-0D2B-4239-B908-8898D7AA7B15}" type="datetimeFigureOut">
              <a:rPr lang="ru-RU" smtClean="0"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A9CBC-179D-46DF-AE64-3EB1A24DB8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A9CBC-179D-46DF-AE64-3EB1A24DB8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99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FC600-A4C1-45D6-B8EF-3F5E4C11DDFF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A4B9C-5D12-4357-BC90-0EC680C54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E8EF-E3F6-4E09-9945-B08A18165F05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03FFF-70C0-4F3E-AEC7-4ED48A4D1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9F6F-6907-4D86-9325-F8C80251A8D8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8E3E-E7A5-440E-A792-1F2AC2BD0C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A859-78B0-4C52-875F-32FF0FC914F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D739B-784C-4554-A9ED-E79E6964D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B893F-08D0-460A-AF56-E204ED3E1B74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B470-2E27-4F53-A39E-4D38D7AD3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79E8C-BC49-4564-ADCA-9D84552AC906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F4BBA-5328-419B-B42A-5B639C165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F4845-E6A8-4205-92AB-02C322455DF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99DAD-42D8-4BEA-8AE9-52F53047D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25B82-4A71-455B-9390-61E5AFD1B8CE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0C6F-CCA9-4375-B684-3A42573A68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63A0D-C6CE-48BB-9A07-9CDC743ACD61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1FA65-C87C-4B0C-A39B-23E816247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FDFA6-382B-4306-AA35-39E8F48C3E9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221F4-603B-43FE-9EC3-9CB9C25FE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1B2E0-F0E1-4083-AF18-79AD8BB8837A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E66F-E4FB-4ADF-9CE7-61B7ECB9C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4264D5-BB46-4807-8FD3-AABE415122C3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5B5A21-C85E-487E-875D-90B610DE4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post.ru/images/0/83/083265154352ad4eade0e2932fd9_1.jpeg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imagepost.ru/images/0/05/0052146b6ee4t_1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magepost.ru/images/3/60/360e036da438_1.jpg" TargetMode="External"/><Relationship Id="rId5" Type="http://schemas.openxmlformats.org/officeDocument/2006/relationships/hyperlink" Target="http://imagepost.ru/images/m/ot/mota_ru_0122704-crop.jpg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://pedsovet.s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1391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>
          <a:xfrm>
            <a:off x="-252536" y="2508042"/>
            <a:ext cx="7772400" cy="1470025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№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4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декабрь </a:t>
            </a:r>
            <a:b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старшая группа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14869" y="5403155"/>
            <a:ext cx="4543153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Составила: музыкальный руководитель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Ольга Николаевна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43570" y="2071678"/>
            <a:ext cx="271464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</a:rPr>
              <a:t>Здравствуй!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2571744"/>
            <a:ext cx="2357454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</a:rPr>
              <a:t>Зимушка  - зима!</a:t>
            </a:r>
          </a:p>
        </p:txBody>
      </p:sp>
      <p:pic>
        <p:nvPicPr>
          <p:cNvPr id="5" name="Рисунок 4" descr="C:\Documents and Settings\Admin\Мои документы\Мои рисунки\083265154352ad4eade0e2932fd9fd44.jpeg"/>
          <p:cNvPicPr/>
          <p:nvPr/>
        </p:nvPicPr>
        <p:blipFill>
          <a:blip r:embed="rId3" cstate="print"/>
          <a:srcRect l="9322" b="40750"/>
          <a:stretch>
            <a:fillRect/>
          </a:stretch>
        </p:blipFill>
        <p:spPr bwMode="auto">
          <a:xfrm flipH="1">
            <a:off x="5874793" y="1836700"/>
            <a:ext cx="2376264" cy="204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043608" y="443163"/>
            <a:ext cx="7462543" cy="7980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8760763" y="4799954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buFont typeface="Wingdings" pitchFamily="2" charset="2"/>
              <a:buChar char="v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Пункт 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1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defRPr/>
            </a:pP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Вложенный пункт 2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81563" y="408282"/>
            <a:ext cx="7848872" cy="5854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Comic Sans MS" panose="030F0702030302020204" pitchFamily="66" charset="0"/>
              </a:rPr>
              <a:t>Слушание </a:t>
            </a:r>
            <a:r>
              <a:rPr lang="ru-RU" sz="3600" dirty="0" smtClean="0">
                <a:latin typeface="Comic Sans MS" panose="030F0702030302020204" pitchFamily="66" charset="0"/>
              </a:rPr>
              <a:t>музыки</a:t>
            </a:r>
            <a:endParaRPr lang="en-US" sz="36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3600" dirty="0" err="1" smtClean="0">
                <a:latin typeface="Comic Sans MS" panose="030F0702030302020204" pitchFamily="66" charset="0"/>
              </a:rPr>
              <a:t>П.И.Чайковский</a:t>
            </a:r>
            <a:r>
              <a:rPr lang="ru-RU" sz="3600" dirty="0" smtClean="0">
                <a:latin typeface="Comic Sans MS" panose="030F0702030302020204" pitchFamily="66" charset="0"/>
              </a:rPr>
              <a:t> «Сладкая греза»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pic>
        <p:nvPicPr>
          <p:cNvPr id="2" name="сладкая грез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6422" y="1554811"/>
            <a:ext cx="6474763" cy="4856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8471" y="90072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ладошка — это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пруд,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По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ней кораблики плывут </a:t>
            </a:r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медленно водить согнутым указательным пальцем по ладошке малыша, рисуя волну)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ладошка, как лужок,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А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сверху падает снежок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(дотрагиваться кончиками пальцев до ладошки ребенка)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ладошка, как тетрадь,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В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тетради можно рисовать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(указательным пальцем «нарисовать» кружек и др.)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ладошка, как окно,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Его 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помыть пора давно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(потереть ладошку пальцами, сжатыми в кулак</a:t>
            </a:r>
            <a:r>
              <a:rPr lang="ru-RU" sz="14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)</a:t>
            </a:r>
            <a:endParaRPr lang="ru-RU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Твоя ладошка, как дорожка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,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А по дорожке ходят кошки </a:t>
            </a:r>
            <a:r>
              <a:rPr lang="ru-RU" sz="14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(осторожно переступать пальчиком или пальцами по ладошке малыша)</a:t>
            </a: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 rot="2041588">
            <a:off x="2381372" y="6014097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 rot="2385330">
            <a:off x="5162611" y="6052437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>
            <a:off x="7472362" y="368402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4"/>
          <a:srcRect b="2612"/>
          <a:stretch>
            <a:fillRect/>
          </a:stretch>
        </p:blipFill>
        <p:spPr bwMode="auto">
          <a:xfrm>
            <a:off x="685800" y="35718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752476" y="59991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7896477" y="101285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5"/>
          <a:srcRect b="2335"/>
          <a:stretch>
            <a:fillRect/>
          </a:stretch>
        </p:blipFill>
        <p:spPr bwMode="auto">
          <a:xfrm rot="566537">
            <a:off x="8039737" y="5896209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16634" y="49193"/>
            <a:ext cx="7398691" cy="27699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Monotype Corsiva" pitchFamily="66" charset="0"/>
              </a:rPr>
              <a:t>Пальчиковая игра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Monotype Corsiva" pitchFamily="66" charset="0"/>
              </a:rPr>
              <a:t>Твоя ладошка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1499">
            <a:off x="6850240" y="119662"/>
            <a:ext cx="2444393" cy="2291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282883">
            <a:off x="-546203" y="-560755"/>
            <a:ext cx="3354425" cy="33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8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79592" y="77748"/>
            <a:ext cx="7716392" cy="5655508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numCol="2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 </a:t>
            </a: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1. К нам </a:t>
            </a: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на новоселье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Жалует зима,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А за ней веселье,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Снег и кутерьма.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Припев: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А ну, снежок,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А ну, дружок,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Лети, не уставай.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И двор, и дом,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И все кругом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Теплее укрывай.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2.Нам </a:t>
            </a: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всего милее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Зимние деньки: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Снежные аллеи,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Лыжи и коньки.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3. Белый </a:t>
            </a: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снег мохнатый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Пляшет за окном.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Мы о нем, ребята,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Песенку споем</a:t>
            </a:r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271962" y="178630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95053" y="4950274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442458" y="496807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358758" y="136339"/>
            <a:ext cx="6956285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Пение «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Снежная песенка»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муз.Д.Львова-Компанейца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71671" y="2714620"/>
            <a:ext cx="3643338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344" y="2979078"/>
            <a:ext cx="3595266" cy="4000366"/>
          </a:xfrm>
          <a:prstGeom prst="rect">
            <a:avLst/>
          </a:prstGeom>
        </p:spPr>
      </p:pic>
      <p:pic>
        <p:nvPicPr>
          <p:cNvPr id="2" name="Снежная песен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98708" y="4001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3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6395" y="178574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621707" y="124731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29125" y="557212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23913" y="546893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96225" y="82550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60134" y="564570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986015" y="232784"/>
            <a:ext cx="7566331" cy="14773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Музицирование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«Новогодний оркестр»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0281" y="920829"/>
            <a:ext cx="839301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Ритмично играть на</a:t>
            </a:r>
            <a:r>
              <a:rPr lang="en-US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Comic Sans MS" panose="030F0702030302020204" pitchFamily="66" charset="0"/>
                <a:cs typeface="Times New Roman" pitchFamily="18" charset="0"/>
              </a:rPr>
              <a:t>детских музыкальных инструментах под музыку</a:t>
            </a:r>
            <a:endParaRPr lang="ru-RU" sz="2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Новогодний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660" y="1875965"/>
            <a:ext cx="8620217" cy="4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3076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264291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8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6012160" y="24973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5374186" y="170053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5"/>
          <a:srcRect b="2612"/>
          <a:stretch>
            <a:fillRect/>
          </a:stretch>
        </p:blipFill>
        <p:spPr bwMode="auto">
          <a:xfrm>
            <a:off x="4459708" y="4488490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40017" y="5069388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7444091" y="1278114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834061" y="351127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6"/>
          <a:srcRect b="2335"/>
          <a:stretch>
            <a:fillRect/>
          </a:stretch>
        </p:blipFill>
        <p:spPr bwMode="auto">
          <a:xfrm rot="566537">
            <a:off x="6928454" y="5269231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118682" y="552928"/>
            <a:ext cx="6242488" cy="2031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Игра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</a:rPr>
              <a:t>«Догони меня»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52290" y="2551241"/>
            <a:ext cx="3394755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130000"/>
              <a:defRPr/>
            </a:pP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Times New Roman" pitchFamily="18" charset="0"/>
              </a:rPr>
              <a:t>Дети стоят в кругу и быстро передают друг другу  игрушку клоуна. На каком ребенке музыка остановится тот и танцует в кругу</a:t>
            </a:r>
            <a:endParaRPr lang="ru-RU" sz="16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019">
            <a:off x="749796" y="-173025"/>
            <a:ext cx="3208448" cy="2193275"/>
          </a:xfrm>
          <a:prstGeom prst="rect">
            <a:avLst/>
          </a:prstGeom>
        </p:spPr>
      </p:pic>
      <p:pic>
        <p:nvPicPr>
          <p:cNvPr id="2" name="25._25_polka_yu.chichko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57757" y="5228897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255" y="2213397"/>
            <a:ext cx="3900332" cy="286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mtClean="0"/>
          </a:p>
        </p:txBody>
      </p:sp>
      <p:pic>
        <p:nvPicPr>
          <p:cNvPr id="5124" name="Picture 2" descr="C:\Documents and Settings\Admin\Мои документы\Мои рисунки\mota_ru_0122704-crop.jpg"/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472" y="571480"/>
            <a:ext cx="8001056" cy="5643602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ysDot"/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 prst="riblet"/>
          </a:sp3d>
        </p:spPr>
        <p:style>
          <a:lnRef idx="0">
            <a:schemeClr val="accent5"/>
          </a:lnRef>
          <a:fillRef idx="1003">
            <a:schemeClr val="lt1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8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500563" y="785813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4357688" y="5500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715250" y="3214688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Рисунок 11" descr="C:\Documents and Settings\Admin\Мои документы\Мои рисунки\360e036da438.jpg"/>
          <p:cNvPicPr>
            <a:picLocks noChangeAspect="1" noChangeArrowheads="1"/>
          </p:cNvPicPr>
          <p:nvPr/>
        </p:nvPicPr>
        <p:blipFill>
          <a:blip r:embed="rId3"/>
          <a:srcRect b="2612"/>
          <a:stretch>
            <a:fillRect/>
          </a:stretch>
        </p:blipFill>
        <p:spPr bwMode="auto">
          <a:xfrm>
            <a:off x="785813" y="3000375"/>
            <a:ext cx="600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823913" y="554037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96225" y="682625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52475" y="75406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Рисунок 23" descr="C:\Documents and Settings\Admin\Мои документы\Мои рисунки\0052146b6ee4t.jpg"/>
          <p:cNvPicPr>
            <a:picLocks noChangeAspect="1" noChangeArrowheads="1"/>
          </p:cNvPicPr>
          <p:nvPr/>
        </p:nvPicPr>
        <p:blipFill>
          <a:blip r:embed="rId4"/>
          <a:srcRect b="2335"/>
          <a:stretch>
            <a:fillRect/>
          </a:stretch>
        </p:blipFill>
        <p:spPr bwMode="auto">
          <a:xfrm rot="566537">
            <a:off x="7824788" y="5611813"/>
            <a:ext cx="5334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02271" y="1571613"/>
            <a:ext cx="293945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Источники иллюстраций: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71605" y="2214555"/>
            <a:ext cx="6715171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5"/>
              </a:rPr>
              <a:t>http://imagepost.ru/images/m/ot/mota_ru_0122704-crop.jpg</a:t>
            </a:r>
            <a:endParaRPr lang="ru-RU" sz="1600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  <a:hlinkClick r:id="rId6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6"/>
              </a:rPr>
              <a:t>http://imagepost.ru/images/3/60/360e036da438_1.jpg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7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7"/>
              </a:rPr>
              <a:t>http://imagepost.ru/images/0/05/0052146b6ee4t_1.jpg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http://imagepost.ru/images/0/83/083265154352ad4eade0e2932fd</a:t>
            </a: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hlinkClick r:id="rId8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8"/>
              </a:rPr>
              <a:t>9_1.jpeg</a:t>
            </a:r>
            <a:endParaRPr lang="ru-RU" sz="160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Шаблон: Романова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Виктория Викторовна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,МОУ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лицей №6 ,</a:t>
            </a:r>
            <a:r>
              <a:rPr lang="ru-RU" sz="1600" dirty="0" err="1">
                <a:solidFill>
                  <a:srgbClr val="0070C0"/>
                </a:solidFill>
                <a:latin typeface="+mn-lt"/>
              </a:rPr>
              <a:t>г.Шахты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учитель начальных классов, </a:t>
            </a:r>
            <a:r>
              <a:rPr lang="ru-RU" sz="1600" dirty="0" smtClean="0">
                <a:solidFill>
                  <a:srgbClr val="0070C0"/>
                </a:solidFill>
                <a:latin typeface="+mn-lt"/>
              </a:rPr>
              <a:t>Сайт</a:t>
            </a:r>
            <a:r>
              <a:rPr lang="ru-RU" sz="1600" dirty="0">
                <a:solidFill>
                  <a:srgbClr val="0070C0"/>
                </a:solidFill>
                <a:latin typeface="+mn-lt"/>
              </a:rPr>
              <a:t>: </a:t>
            </a:r>
            <a:r>
              <a:rPr lang="ru-RU" sz="1600" dirty="0">
                <a:latin typeface="+mn-lt"/>
                <a:hlinkClick r:id="rId9"/>
              </a:rPr>
              <a:t>http://pedsovet.su</a:t>
            </a:r>
            <a:r>
              <a:rPr lang="ru-RU" sz="1600" dirty="0" smtClean="0">
                <a:latin typeface="+mn-lt"/>
                <a:hlinkClick r:id="rId9"/>
              </a:rPr>
              <a:t>/</a:t>
            </a:r>
            <a:r>
              <a:rPr lang="ru-RU" sz="1600" dirty="0" smtClean="0">
                <a:latin typeface="+mn-lt"/>
              </a:rPr>
              <a:t>  </a:t>
            </a: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316</Words>
  <Application>Microsoft Office PowerPoint</Application>
  <PresentationFormat>Экран (4:3)</PresentationFormat>
  <Paragraphs>83</Paragraphs>
  <Slides>7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Monotype Corsiva</vt:lpstr>
      <vt:lpstr>Times New Roman</vt:lpstr>
      <vt:lpstr>Wingdings</vt:lpstr>
      <vt:lpstr>Тема Office</vt:lpstr>
      <vt:lpstr>Занятие №4 декабрь  старшая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19</cp:revision>
  <dcterms:created xsi:type="dcterms:W3CDTF">2011-07-10T12:07:22Z</dcterms:created>
  <dcterms:modified xsi:type="dcterms:W3CDTF">2020-11-26T09:11:30Z</dcterms:modified>
</cp:coreProperties>
</file>