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36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260648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6119" y="1268760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Подготовительная  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4 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5517232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700" y="0"/>
            <a:ext cx="9220781" cy="6915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26897" y="332656"/>
            <a:ext cx="7272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Музыкально-ритмические движения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«Марш-парад»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202562"/>
            <a:ext cx="414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Двигаться в колонне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 одному. В руках держать яркий флажок.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Track No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8838" y="2329244"/>
            <a:ext cx="609600" cy="609600"/>
          </a:xfrm>
          <a:prstGeom prst="rect">
            <a:avLst/>
          </a:prstGeom>
        </p:spPr>
      </p:pic>
      <p:pic>
        <p:nvPicPr>
          <p:cNvPr id="1026" name="Picture 2" descr="Урок по музыке &quot;Марш деревянных солдатиков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 r="1608" b="9790"/>
          <a:stretch/>
        </p:blipFill>
        <p:spPr bwMode="auto">
          <a:xfrm>
            <a:off x="4211960" y="3805049"/>
            <a:ext cx="47880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23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3929" y="116632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Пальчиковая  гимнастика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Пальчиковые игры и пальчиковая гимнастика для детей 2-3 лет&quot; - PDF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0584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46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17602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Слушание музыки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«Флейта и контрабас» муз. Г. Фрида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197" y="4151525"/>
            <a:ext cx="5142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Прослушайте произведение, постарайтесь различать звучание флейты и контрабаса.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Рассмотрите на картинке  их изображение.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Track No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89633" y="2383391"/>
            <a:ext cx="609600" cy="609600"/>
          </a:xfrm>
          <a:prstGeom prst="rect">
            <a:avLst/>
          </a:prstGeom>
        </p:spPr>
      </p:pic>
      <p:pic>
        <p:nvPicPr>
          <p:cNvPr id="3074" name="Picture 2" descr="МБДОУ детский сад №167, Rused - Единая сеть образовательных учреждений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339" r="7577" b="3025"/>
          <a:stretch/>
        </p:blipFill>
        <p:spPr bwMode="auto">
          <a:xfrm>
            <a:off x="5699192" y="1484045"/>
            <a:ext cx="3295726" cy="519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91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17602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Пение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«Будем солдатами» З.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Роот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Мы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пока что ребята-дошколята, </a:t>
            </a:r>
            <a:endParaRPr lang="ru-RU" b="1" dirty="0" smtClean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но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настанет этот день и час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Станем мы российскими солдатами рад служить стране любой из нас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dirty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u="sng" dirty="0">
                <a:solidFill>
                  <a:srgbClr val="000000"/>
                </a:solidFill>
                <a:latin typeface="playfair_displayregular"/>
              </a:rPr>
              <a:t>Припев: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Эх. ребята, мы как солдаты,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Шагаем дружно, чеканя шаг.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Эх, ребята, мы как солдаты,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Родной Отчизне не страшен враг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dirty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2. Вы, девчонки, за нас не беспокойтесь через все мы трудности пройдем.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А когда с наградами вернёмся к вам, эту песню вместе пропоём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i="0" dirty="0">
              <a:solidFill>
                <a:srgbClr val="000000"/>
              </a:solidFill>
              <a:effectLst/>
              <a:latin typeface="playfair_displayregular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Припев:</a:t>
            </a:r>
            <a:endParaRPr lang="ru-RU" b="1" i="0" dirty="0">
              <a:solidFill>
                <a:srgbClr val="000000"/>
              </a:solidFill>
              <a:effectLst/>
              <a:latin typeface="playfair_displayregular"/>
            </a:endParaRPr>
          </a:p>
        </p:txBody>
      </p:sp>
      <p:pic>
        <p:nvPicPr>
          <p:cNvPr id="6" name="7646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7969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0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722" y="119460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Танец «Детская полька»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муз. А.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Жилинского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Танцы детей круглые Танец партии в клубе младенца Иллюстрация вектора -  иллюстрации насчитывающей партии, детей: 637642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316900" cy="388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No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736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8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178</Words>
  <Application>Microsoft Office PowerPoint</Application>
  <PresentationFormat>Экран (4:3)</PresentationFormat>
  <Paragraphs>35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playfair_displayregular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Оленёнок</dc:creator>
  <cp:lastModifiedBy>Пользователь Windows</cp:lastModifiedBy>
  <cp:revision>29</cp:revision>
  <dcterms:created xsi:type="dcterms:W3CDTF">2016-02-25T03:37:24Z</dcterms:created>
  <dcterms:modified xsi:type="dcterms:W3CDTF">2021-02-27T15:11:59Z</dcterms:modified>
</cp:coreProperties>
</file>