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67" r:id="rId5"/>
    <p:sldId id="268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772816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4 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4562" y="5423404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Игрушечные лошадки.)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822">
            <a:off x="-133681" y="553035"/>
            <a:ext cx="2789624" cy="27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793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Музыкально-ритмические движения 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Упражнение «Всадники»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869160"/>
            <a:ext cx="8009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Развивать координацию движений.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Давать команды «Лошадкам»: ходить с высоким подниманием ног, бег, кивать головой.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17 Дорожка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Игрушечные лошадки.)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26" y="1772816"/>
            <a:ext cx="4222145" cy="42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2800" y="260648"/>
            <a:ext cx="5322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Пальчиковая  гимнастика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Пальчиковая гимнастика для детей с ОВЗ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6979"/>
            <a:ext cx="7807639" cy="58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7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758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Слушание музыки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Р. Шуман «Смелый наездник»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22635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Предложить прослушать музыкальное произведение, вспомнить его название.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01 Дорожка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2563671"/>
            <a:ext cx="609600" cy="609600"/>
          </a:xfrm>
          <a:prstGeom prst="rect">
            <a:avLst/>
          </a:prstGeom>
        </p:spPr>
      </p:pic>
      <p:pic>
        <p:nvPicPr>
          <p:cNvPr id="2050" name="Picture 2" descr="Все публикации пользователя Eldar_14_87 » Портал графики и дизайна:  векторный и растровый клипарт, уроки, фоторамки, шаблоны для Фотошоп  скачать бесплатно на HAMELEONS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25" y="2099794"/>
            <a:ext cx="2953388" cy="283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1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75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0684" y="332657"/>
            <a:ext cx="3687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0325" y="732767"/>
            <a:ext cx="38284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Слова Н. Найденовой 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Т.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Попатенко</a:t>
            </a:r>
            <a:endParaRPr lang="ru-RU" sz="2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машине, в машине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Шофёр сидит.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Машина, машина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Идёт, гудит.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машине, в машине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Детей полно.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Поехали дети,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Глядят в окно.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Вот поле, вот речка,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Вот лес густой.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Приехали дети,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Машина, стой!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Би-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Тамара Попатенко - Машина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7235" y="2175282"/>
            <a:ext cx="609600" cy="609600"/>
          </a:xfrm>
          <a:prstGeom prst="rect">
            <a:avLst/>
          </a:prstGeom>
        </p:spPr>
      </p:pic>
      <p:pic>
        <p:nvPicPr>
          <p:cNvPr id="1026" name="Picture 2" descr="Машинки для детей.Доктор Механика и Внедорожник.Мультики про  машинки.Машинки мультики #промашинки | Toy car, Cartoon, Toy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0" y="3991499"/>
            <a:ext cx="4110030" cy="23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78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полек\Desktop\презентация 23.02.2016\55f1cb005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игрушка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74638"/>
            <a:ext cx="3655293" cy="2558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724" y="3786575"/>
            <a:ext cx="49227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 музыку нужно находить и усаживать игрушки в общий круг.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Придумать «Танец игрушек» и потанцевать с ребёнком.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0648"/>
            <a:ext cx="543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Sitka Text" panose="02000505000000020004" pitchFamily="2" charset="0"/>
                <a:cs typeface="Times New Roman" pitchFamily="18" charset="0"/>
              </a:rPr>
              <a:t>Музыкальная игра</a:t>
            </a:r>
            <a:br>
              <a:rPr lang="ru-RU" sz="3200" b="1" dirty="0">
                <a:solidFill>
                  <a:srgbClr val="7030A0"/>
                </a:solidFill>
                <a:latin typeface="Sitka Text" panose="02000505000000020004" pitchFamily="2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Sitka Text" panose="02000505000000020004" pitchFamily="2" charset="0"/>
                <a:cs typeface="Times New Roman" pitchFamily="18" charset="0"/>
              </a:rPr>
              <a:t> «Ищи игрушку»</a:t>
            </a:r>
            <a:endParaRPr lang="ru-RU" sz="3200" dirty="0">
              <a:latin typeface="Sitka Text" panose="02000505000000020004" pitchFamily="2" charset="0"/>
            </a:endParaRPr>
          </a:p>
        </p:txBody>
      </p:sp>
      <p:pic>
        <p:nvPicPr>
          <p:cNvPr id="9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17966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107</Words>
  <Application>Microsoft Office PowerPoint</Application>
  <PresentationFormat>Экран (4:3)</PresentationFormat>
  <Paragraphs>32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keywords>наталья</cp:keywords>
  <cp:lastModifiedBy>Пользователь Windows</cp:lastModifiedBy>
  <cp:revision>32</cp:revision>
  <dcterms:created xsi:type="dcterms:W3CDTF">2016-02-25T03:37:24Z</dcterms:created>
  <dcterms:modified xsi:type="dcterms:W3CDTF">2021-02-27T14:13:01Z</dcterms:modified>
</cp:coreProperties>
</file>