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7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206" cy="69194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72290" y="332656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290" y="1550868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312430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В Санкт-Петербурге прозвучала «Северная кантата». Исполнял — юный ямалец |  ВТюмене-ТССС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6" y="4373992"/>
            <a:ext cx="2468698" cy="24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"/>
            <a:ext cx="91472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785" y="475205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 - ритмические движения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Танцевальное движение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«полуприседание с выставлением ноги»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(русская народная мелодия)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157192"/>
            <a:ext cx="7084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Выполнять движение сначала без музыки, а затем под музыку.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Dans Çizimi, Ali, çocuk, fotoğrafçılık, insanlar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0528"/>
            <a:ext cx="3744416" cy="2442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9 Дорожка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8613" y="315039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566" y="385757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игра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Пальчиковые игры для детей 3-4 лет - Самоделк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8605"/>
            <a:ext cx="7488832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2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7" y="-7728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2291" y="104363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Музицирование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5229" y="5445224"/>
            <a:ext cx="7069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Выстукивать ритм с помощью ударных  музыкальных инструментов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Ритмические карточки к игре &amp;quot;ИГРУШКИ&amp;quot; | Презентация по музыке: |  Образовательная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1241"/>
            <a:ext cx="7349002" cy="4139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2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165" y="235127"/>
            <a:ext cx="8150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 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«Новая кукла»  П.И. Чайковский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165" y="5100289"/>
            <a:ext cx="840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Рекомендации </a:t>
            </a:r>
            <a:r>
              <a:rPr lang="ru-RU" sz="2400" b="1" dirty="0">
                <a:solidFill>
                  <a:srgbClr val="C00000"/>
                </a:solidFill>
              </a:rPr>
              <a:t>родителям: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Сесть, закрыть глаза, представить Новую куклу. Прослушать музыку и спросить у ребёнка, какое настроение она вызвала и почему.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Музыкальный домик: П.И.Чайковский &quot;Детский альбом&quot; &quot;Новая кукл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r="-1" b="4232"/>
          <a:stretch/>
        </p:blipFill>
        <p:spPr bwMode="auto">
          <a:xfrm>
            <a:off x="1191132" y="1374408"/>
            <a:ext cx="2728990" cy="36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6 Дорожка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20608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566" y="229840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814615"/>
            <a:ext cx="61528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  <a:t>ПЕСЕНКА ДРУЗЕЙ</a:t>
            </a:r>
            <a:b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Музыка Веры </a:t>
            </a:r>
            <a:r>
              <a:rPr lang="ru-RU" sz="12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Герчик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Слова Якова Акима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Всем советуем дружить, ссориться не смейте!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Без друзей нам не прожить ни за что на свете.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Береги друзей своих, будь за них в ответе.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Не давай в обиду их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891" y="2636912"/>
            <a:ext cx="609600" cy="609600"/>
          </a:xfrm>
          <a:prstGeom prst="rect">
            <a:avLst/>
          </a:prstGeom>
        </p:spPr>
      </p:pic>
      <p:pic>
        <p:nvPicPr>
          <p:cNvPr id="5122" name="Picture 2" descr="В Санкт-Петербурге прозвучала «Северная кантата». Исполнял — юный ямалец |  ВТюмене-ТССС.р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9" y="3945834"/>
            <a:ext cx="2771473" cy="27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95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81202" y="427840"/>
            <a:ext cx="6984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«Весёлый  танец»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7 Дорожка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2420888"/>
            <a:ext cx="609600" cy="609600"/>
          </a:xfrm>
          <a:prstGeom prst="rect">
            <a:avLst/>
          </a:prstGeom>
        </p:spPr>
      </p:pic>
      <p:pic>
        <p:nvPicPr>
          <p:cNvPr id="4100" name="Picture 4" descr="Русский танец. Русский парень. Видео | Ютановский женский х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32661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0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110</Words>
  <Application>Microsoft Office PowerPoint</Application>
  <PresentationFormat>Экран (4:3)</PresentationFormat>
  <Paragraphs>24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29</cp:revision>
  <dcterms:created xsi:type="dcterms:W3CDTF">2016-02-25T03:37:24Z</dcterms:created>
  <dcterms:modified xsi:type="dcterms:W3CDTF">2021-02-27T14:31:11Z</dcterms:modified>
</cp:coreProperties>
</file>