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5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8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4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3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7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9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4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8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1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572" y="24075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</a:t>
            </a:r>
            <a:r>
              <a:rPr lang="ru-RU" sz="2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«</a:t>
            </a:r>
            <a:r>
              <a:rPr lang="ru-RU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Оленёнок», </a:t>
            </a:r>
            <a:r>
              <a:rPr lang="ru-RU" sz="27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900" y="1759868"/>
            <a:ext cx="7000450" cy="3087569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20000"/>
              </a:spcBef>
              <a:buNone/>
              <a:defRPr/>
            </a:pP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№4</a:t>
            </a: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арт </a:t>
            </a: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Подготовительная к школе  группа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«Болтунья»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2221" y="4781679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Составитель презентации: 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 Ольга Николаевна, 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музыкальный 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7456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10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0006" y="110922"/>
            <a:ext cx="81136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sz="32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2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kern="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«Болтунья» </a:t>
            </a:r>
            <a:r>
              <a:rPr lang="ru-RU" sz="3200" b="1" kern="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муз.В.Волкова</a:t>
            </a:r>
            <a:endParaRPr lang="ru-RU" sz="3200" b="1" kern="0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6808" y="2316035"/>
            <a:ext cx="23112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Формировать у детей эмоциональную отзывчивость на музыку веселого, шутливого характера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6" name="болтунь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304" y="1360617"/>
            <a:ext cx="6761409" cy="540912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863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67" y="268241"/>
            <a:ext cx="7886700" cy="1325563"/>
          </a:xfrm>
        </p:spPr>
        <p:txBody>
          <a:bodyPr/>
          <a:lstStyle/>
          <a:p>
            <a:pPr algn="ctr"/>
            <a:r>
              <a:rPr lang="ru-RU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Пальчиковая </a:t>
            </a:r>
            <a:r>
              <a:rPr lang="en-US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b="1" kern="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гимнастика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1024" b="48100"/>
          <a:stretch/>
        </p:blipFill>
        <p:spPr>
          <a:xfrm>
            <a:off x="1861772" y="1593804"/>
            <a:ext cx="7182810" cy="505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8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008" y="400207"/>
            <a:ext cx="95798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 «Журавель»</a:t>
            </a:r>
            <a:r>
              <a:rPr lang="en-US" sz="5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5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Петь без надрыва, легко и </a:t>
            </a:r>
            <a:r>
              <a:rPr lang="ru-RU" sz="36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весело,</a:t>
            </a:r>
            <a:br>
              <a:rPr lang="ru-RU" sz="36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36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 ходу песни изображать выбранный образ</a:t>
            </a:r>
            <a:r>
              <a:rPr lang="ru-RU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3100" dirty="0">
              <a:solidFill>
                <a:srgbClr val="C00000"/>
              </a:solidFill>
            </a:endParaRPr>
          </a:p>
        </p:txBody>
      </p:sp>
      <p:pic>
        <p:nvPicPr>
          <p:cNvPr id="4" name="журавель песн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1333" y="1864261"/>
            <a:ext cx="6480689" cy="4860074"/>
          </a:xfrm>
        </p:spPr>
      </p:pic>
    </p:spTree>
    <p:extLst>
      <p:ext uri="{BB962C8B-B14F-4D97-AF65-F5344CB8AC3E}">
        <p14:creationId xmlns:p14="http://schemas.microsoft.com/office/powerpoint/2010/main" val="203670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3045" y="269592"/>
            <a:ext cx="94570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Музицирование</a:t>
            </a:r>
            <a:r>
              <a:rPr lang="ru-RU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Проиграть ритмический рисунок на бубнах, колокольчике, треугольнике, маракасах.</a:t>
            </a:r>
            <a:endParaRPr lang="ru-RU" sz="3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на дворе вес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28" y="1751528"/>
            <a:ext cx="8792682" cy="494577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8404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287" y="2147544"/>
            <a:ext cx="3819820" cy="4046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2276" y="564403"/>
            <a:ext cx="105091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Танец-игра </a:t>
            </a:r>
            <a:r>
              <a:rPr lang="ru-RU" sz="6000" b="1" ker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6000" b="1" ker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900" b="1" kern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«Помогатор»</a:t>
            </a:r>
            <a: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Выполняем движения по тексту танца-песни </a:t>
            </a:r>
            <a:br>
              <a:rPr lang="ru-RU" sz="3600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6" name="Танцуй с нам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331" y="1889966"/>
            <a:ext cx="8645381" cy="486291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334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1825625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Успехов,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юный артист:))))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9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38581</TotalTime>
  <Words>46</Words>
  <Application>Microsoft Office PowerPoint</Application>
  <PresentationFormat>Экран (4:3)</PresentationFormat>
  <Paragraphs>12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Monotype Corsiva</vt:lpstr>
      <vt:lpstr>Тема Office</vt:lpstr>
      <vt:lpstr>Муниципальное бюджетное дошкольное образовательное учреждение детский сад     «Оленёнок», п.Тазовский </vt:lpstr>
      <vt:lpstr>Презентация PowerPoint</vt:lpstr>
      <vt:lpstr>Пальчиковая  гимнастика</vt:lpstr>
      <vt:lpstr>Пение «Журавель» Петь без надрыва, легко и весело, по ходу песни изображать выбранный образ </vt:lpstr>
      <vt:lpstr>Музицирование Проиграть ритмический рисунок на бубнах, колокольчике, треугольнике, маракасах.</vt:lpstr>
      <vt:lpstr> Танец-игра  «Помогатор» Выполняем движения по тексту танца-песни  </vt:lpstr>
      <vt:lpstr>Успехов,  юный артист:))))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15</cp:revision>
  <dcterms:created xsi:type="dcterms:W3CDTF">2021-04-02T12:28:10Z</dcterms:created>
  <dcterms:modified xsi:type="dcterms:W3CDTF">2021-04-29T08:01:06Z</dcterms:modified>
</cp:coreProperties>
</file>