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7" r:id="rId2"/>
    <p:sldId id="369" r:id="rId3"/>
    <p:sldId id="362" r:id="rId4"/>
    <p:sldId id="368" r:id="rId5"/>
    <p:sldId id="373" r:id="rId6"/>
    <p:sldId id="37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179512" y="21098"/>
            <a:ext cx="871296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Дистанционное музыкальное занятие №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Чешский народный танец Как называется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31" y="2852936"/>
            <a:ext cx="2329129" cy="28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93" y="-151866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14000"/>
            <a:ext cx="843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Музыкальное произведение  «На слонах в Индии» </a:t>
            </a:r>
          </a:p>
          <a:p>
            <a:pPr algn="ctr"/>
            <a:r>
              <a:rPr lang="ru-RU" b="1" i="1" dirty="0" smtClean="0"/>
              <a:t>музыка А. </a:t>
            </a:r>
            <a:r>
              <a:rPr lang="ru-RU" b="1" i="1" dirty="0" err="1" smtClean="0"/>
              <a:t>Гедике</a:t>
            </a:r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Предложить прослушать музыкальное произведение, </a:t>
            </a:r>
          </a:p>
          <a:p>
            <a:pPr algn="ctr"/>
            <a:r>
              <a:rPr lang="ru-RU" b="1" i="1" dirty="0" smtClean="0"/>
              <a:t>походить как слоны, двигаясь друг за другом.</a:t>
            </a:r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4 Дорожка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6301" y="3528218"/>
            <a:ext cx="609600" cy="609600"/>
          </a:xfrm>
          <a:prstGeom prst="rect">
            <a:avLst/>
          </a:prstGeom>
        </p:spPr>
      </p:pic>
      <p:pic>
        <p:nvPicPr>
          <p:cNvPr id="5" name="Picture 2" descr="Фестиваль слонов в Инд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05" y="846138"/>
            <a:ext cx="4972698" cy="31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403648" y="5272772"/>
            <a:ext cx="60376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рисунок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«Гусеница»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Прохлопайте в ладоши короткие и длинные звуки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ти-ти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ТА, ТА,  ТА.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37028" y="188640"/>
            <a:ext cx="3587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Развитие чувства ритма</a:t>
            </a:r>
            <a:endParaRPr lang="ru-RU" sz="2000" b="1" i="1" dirty="0"/>
          </a:p>
        </p:txBody>
      </p:sp>
      <p:pic>
        <p:nvPicPr>
          <p:cNvPr id="3074" name="Picture 2" descr="https://detmusik.ru/wp-content/uploads/2020/02/g%D0%B3senitca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4818"/>
            <a:ext cx="7956831" cy="43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ds04.infourok.ru/uploads/ex/048a/00133e69-4b176c38/4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2 Дорожка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960" y="4797152"/>
            <a:ext cx="609600" cy="609600"/>
          </a:xfrm>
          <a:prstGeom prst="rect">
            <a:avLst/>
          </a:prstGeom>
        </p:spPr>
      </p:pic>
      <p:pic>
        <p:nvPicPr>
          <p:cNvPr id="4100" name="Picture 4" descr="Настоящие снежинки: предновогодняя сказ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82" y="30168"/>
            <a:ext cx="1172823" cy="8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Весёлый танец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 smtClean="0"/>
              <a:t>Еврейская народная мелодия</a:t>
            </a:r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01182" y="5805264"/>
            <a:ext cx="719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Придумать новые варианты движений  по выбору ребёнка</a:t>
            </a:r>
            <a:endParaRPr lang="ru-RU" b="1" i="1" dirty="0"/>
          </a:p>
        </p:txBody>
      </p:sp>
      <p:pic>
        <p:nvPicPr>
          <p:cNvPr id="3" name="27 Дорожка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1603202"/>
            <a:ext cx="609600" cy="609600"/>
          </a:xfrm>
          <a:prstGeom prst="rect">
            <a:avLst/>
          </a:prstGeom>
        </p:spPr>
      </p:pic>
      <p:pic>
        <p:nvPicPr>
          <p:cNvPr id="5122" name="Picture 2" descr="https://enzori.art/Images/Rep/856124c4-21b8-4714-be2c-e3268fa5846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57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6550" y="692696"/>
            <a:ext cx="706148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Рекомендация для родителей: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Обсудите с ребёнком, какой вид деятельности понравился больше всего?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Вспомните, </a:t>
            </a:r>
            <a:r>
              <a:rPr lang="ru-RU" sz="2000" b="1" dirty="0" smtClean="0"/>
              <a:t>как называется музыкальное произведение, которое вы прослушали вместе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О чём </a:t>
            </a:r>
            <a:r>
              <a:rPr lang="ru-RU" sz="2000" b="1" dirty="0" smtClean="0"/>
              <a:t>пелось в </a:t>
            </a:r>
            <a:r>
              <a:rPr lang="ru-RU" sz="2000" b="1" dirty="0" smtClean="0"/>
              <a:t>песне </a:t>
            </a:r>
            <a:r>
              <a:rPr lang="ru-RU" sz="2000" b="1" dirty="0" smtClean="0"/>
              <a:t>с которой </a:t>
            </a:r>
            <a:r>
              <a:rPr lang="ru-RU" sz="2000" b="1" dirty="0" smtClean="0"/>
              <a:t>вы познакомились?</a:t>
            </a:r>
          </a:p>
          <a:p>
            <a:pPr algn="ctr"/>
            <a:r>
              <a:rPr lang="ru-RU" sz="2000" b="1" dirty="0" smtClean="0"/>
              <a:t>(вспомните название)</a:t>
            </a:r>
            <a:endParaRPr lang="ru-RU" sz="2000" b="1" dirty="0" smtClean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824</TotalTime>
  <Words>126</Words>
  <Application>Microsoft Office PowerPoint</Application>
  <PresentationFormat>Экран (4:3)</PresentationFormat>
  <Paragraphs>44</Paragraphs>
  <Slides>6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95</cp:revision>
  <dcterms:created xsi:type="dcterms:W3CDTF">2014-02-09T19:12:44Z</dcterms:created>
  <dcterms:modified xsi:type="dcterms:W3CDTF">2020-10-23T11:28:12Z</dcterms:modified>
</cp:coreProperties>
</file>