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97" r:id="rId4"/>
    <p:sldId id="300" r:id="rId5"/>
    <p:sldId id="298" r:id="rId6"/>
    <p:sldId id="299" r:id="rId7"/>
    <p:sldId id="30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90" autoAdjust="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D767-B117-4126-9959-83ED969626AA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49152-41C4-446D-A6E2-56177E2A9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4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3085B-7C36-42ED-8801-978DFAA8E483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DE2B7-C7A7-48B0-A72A-4169C09E86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667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4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4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3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8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32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6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FC1A-6DF3-4000-8784-9B799D644C98}" type="datetimeFigureOut">
              <a:rPr lang="ru-RU" smtClean="0"/>
              <a:pPr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7A75-444B-48C6-ADF1-D0DD9CCF26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0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9275"/>
            <a:ext cx="914136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200326">
            <a:off x="577656" y="540652"/>
            <a:ext cx="8258950" cy="59909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МБДОУ детский сад «Оленёнок»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8964" y="1916832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Дистанционное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музыкальное занятие</a:t>
            </a:r>
          </a:p>
          <a:p>
            <a:pPr algn="ctr"/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Подготовительная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группа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(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Январь, 4 неделя)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78820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Музыкальный руководитель: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Башкирцева Н.О.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0" y="3896719"/>
            <a:ext cx="2189181" cy="2613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74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3"/>
            <a:ext cx="914136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081" y="362579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Музыкально - ритмические движения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467544" y="5373216"/>
            <a:ext cx="828092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Предложить надеть на голову ребёнку ободок (с рожками, усиками, косичками), двигая корпусом, раскачивая руки выполнять поскоки с ноги на ногу.</a:t>
            </a:r>
            <a:endParaRPr lang="ru-RU" sz="2000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67544" y="1389817"/>
            <a:ext cx="828092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«Поскоки с остановками»</a:t>
            </a:r>
            <a:endParaRPr lang="ru-RU" sz="2400" b="1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Картинки по запросу &quot;подскоки картинки дет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14" y="1950693"/>
            <a:ext cx="4472624" cy="32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7744" y="2684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3"/>
            <a:ext cx="9144000" cy="6859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3081" y="362579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Пальчиковая   гимнастика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pic>
        <p:nvPicPr>
          <p:cNvPr id="2050" name="Picture 2" descr="Картинки по запросу &quot;пальчиковая гимнастика утро настало солнышко встал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1042090"/>
            <a:ext cx="8343143" cy="573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Блог учителя- дефектолога Джумалиевой Ольги Николаевны: ПОСЛУШНЫЕ ПАЛЬЧИ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52" y="942351"/>
            <a:ext cx="2235701" cy="12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3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" y="23970"/>
            <a:ext cx="9144000" cy="68599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86363" y="116632"/>
            <a:ext cx="65527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Музыкальное произведение: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«Пудель и птичка» Ф.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Лемарка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043608" y="5709398"/>
            <a:ext cx="7488831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Предложить ребёнку прослушать музыкальное произведение, спросить какой характер музыки. </a:t>
            </a:r>
            <a:endParaRPr lang="ru-RU" sz="2000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птичка и пудель Ф.Лемарк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4661" y="1599276"/>
            <a:ext cx="6594430" cy="37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53"/>
            <a:ext cx="9144000" cy="6859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9308" y="153501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Музицирование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09307" y="5405656"/>
            <a:ext cx="8316139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Предложить ребёнку взять кубик и выстукивать ритмический рисунок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- Та- долгий звук. – Ти- короткий звук</a:t>
            </a:r>
            <a:endParaRPr lang="ru-RU" sz="2000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ОПРЕДЕЛИ ПО РИТМУ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5848" r="2976" b="20397"/>
          <a:stretch/>
        </p:blipFill>
        <p:spPr bwMode="auto">
          <a:xfrm>
            <a:off x="421367" y="773883"/>
            <a:ext cx="8316139" cy="46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3" y="0"/>
            <a:ext cx="9144000" cy="6859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5105" y="194323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Пение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5337" y="1008910"/>
            <a:ext cx="4572000" cy="5509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1600" b="1" u="sng" dirty="0" smtClean="0">
                <a:latin typeface="Helvetica Neue"/>
              </a:rPr>
              <a:t>ПЕСНЯ  «Пестрый колпачок» муз. Г. Струве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1. Раз сидел веселый гном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На пеньке, под елкой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И латал свой колпачок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Хвойною иголкой.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u="sng" dirty="0">
                <a:latin typeface="Helvetica Neue"/>
              </a:rPr>
              <a:t>Припев</a:t>
            </a:r>
            <a:r>
              <a:rPr lang="ru-RU" sz="1600" b="1" dirty="0">
                <a:latin typeface="Helvetica Neue"/>
              </a:rPr>
              <a:t>: Ти-ла-ла, да </a:t>
            </a:r>
            <a:r>
              <a:rPr lang="ru-RU" sz="1600" b="1" dirty="0" err="1">
                <a:latin typeface="Helvetica Neue"/>
              </a:rPr>
              <a:t>ти</a:t>
            </a:r>
            <a:r>
              <a:rPr lang="ru-RU" sz="1600" b="1" dirty="0">
                <a:latin typeface="Helvetica Neue"/>
              </a:rPr>
              <a:t>-ла-ла,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На пеньке под елкой,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И латал свой колпачок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Хвойною иголкой.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2. Гному было много лет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Он не удивлялся,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Что колпак за столько лет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У него порвался.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>
                <a:latin typeface="Helvetica Neue"/>
              </a:rPr>
              <a:t>3</a:t>
            </a:r>
            <a:r>
              <a:rPr lang="ru-RU" sz="1600" b="1" dirty="0">
                <a:latin typeface="Helvetica Neue"/>
              </a:rPr>
              <a:t>. От заплаток колпачок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>
                <a:latin typeface="Helvetica Neue"/>
              </a:rPr>
              <a:t>Пестрый </a:t>
            </a:r>
            <a:r>
              <a:rPr lang="ru-RU" sz="1600" b="1" dirty="0">
                <a:latin typeface="Helvetica Neue"/>
              </a:rPr>
              <a:t>был у гнома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Сине-красно-голубой,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latin typeface="Helvetica Neue"/>
              </a:rPr>
              <a:t>Розово-зеленый.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  <p:pic>
        <p:nvPicPr>
          <p:cNvPr id="3076" name="Picture 4" descr="МАТЕМАТИКА - Каталог файлов - МУДРЫЙ ГНО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" y="4046769"/>
            <a:ext cx="1905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rack No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31726" y="4293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3" y="0"/>
            <a:ext cx="9144000" cy="68599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9879" y="200128"/>
            <a:ext cx="832538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Танец  «Рок-н-ролл»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409727" y="5644252"/>
            <a:ext cx="8316139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r>
              <a:rPr lang="ru-RU" sz="2000" b="1" i="1" dirty="0" smtClean="0">
                <a:solidFill>
                  <a:srgbClr val="2905AF"/>
                </a:solidFill>
                <a:latin typeface="Times New Roman" pitchFamily="18" charset="0"/>
                <a:cs typeface="Times New Roman" pitchFamily="18" charset="0"/>
              </a:rPr>
              <a:t>Танцевать эмоционально, придумать свои оригинальные движения.</a:t>
            </a:r>
            <a:endParaRPr lang="ru-RU" sz="2000" i="1" dirty="0">
              <a:solidFill>
                <a:srgbClr val="2905A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&quot;рок-н-ролл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75" y="1692918"/>
            <a:ext cx="5066191" cy="347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rack No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0095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135</Words>
  <Application>Microsoft Office PowerPoint</Application>
  <PresentationFormat>Экран (4:3)</PresentationFormat>
  <Paragraphs>26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Helvetica Neue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г. Москвы « Школа № 2055»</dc:title>
  <dc:creator>Башкирцева Натали</dc:creator>
  <cp:lastModifiedBy>Пользователь Windows</cp:lastModifiedBy>
  <cp:revision>62</cp:revision>
  <dcterms:created xsi:type="dcterms:W3CDTF">2017-03-18T14:51:28Z</dcterms:created>
  <dcterms:modified xsi:type="dcterms:W3CDTF">2021-02-06T17:54:00Z</dcterms:modified>
</cp:coreProperties>
</file>